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cxnSp>
        <p:nvCxnSpPr>
          <p:cNvPr id="8" name="Přímá spojnice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á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8BC5-2AC7-4D7C-99BD-4DA4E0231F63}" type="datetimeFigureOut">
              <a:rPr lang="cs-CZ" smtClean="0"/>
              <a:t>23.10.2013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87B321-10F0-424B-B91B-46DB0B8E19C8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8BC5-2AC7-4D7C-99BD-4DA4E0231F63}" type="datetimeFigureOut">
              <a:rPr lang="cs-CZ" smtClean="0"/>
              <a:t>23.10.2013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7B321-10F0-424B-B91B-46DB0B8E19C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8BC5-2AC7-4D7C-99BD-4DA4E0231F63}" type="datetimeFigureOut">
              <a:rPr lang="cs-CZ" smtClean="0"/>
              <a:t>23.10.2013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7B321-10F0-424B-B91B-46DB0B8E19C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B488BC5-2AC7-4D7C-99BD-4DA4E0231F63}" type="datetimeFigureOut">
              <a:rPr lang="cs-CZ" smtClean="0"/>
              <a:t>23.10.2013</a:t>
            </a:fld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A87B321-10F0-424B-B91B-46DB0B8E19C8}" type="slidenum">
              <a:rPr lang="cs-CZ" smtClean="0"/>
              <a:t>‹#›</a:t>
            </a:fld>
            <a:endParaRPr lang="cs-CZ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8BC5-2AC7-4D7C-99BD-4DA4E0231F63}" type="datetimeFigureOut">
              <a:rPr lang="cs-CZ" smtClean="0"/>
              <a:t>23.10.2013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7B321-10F0-424B-B91B-46DB0B8E19C8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8BC5-2AC7-4D7C-99BD-4DA4E0231F63}" type="datetimeFigureOut">
              <a:rPr lang="cs-CZ" smtClean="0"/>
              <a:t>23.10.2013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7B321-10F0-424B-B91B-46DB0B8E19C8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7B321-10F0-424B-B91B-46DB0B8E19C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8BC5-2AC7-4D7C-99BD-4DA4E0231F63}" type="datetimeFigureOut">
              <a:rPr lang="cs-CZ" smtClean="0"/>
              <a:t>23.10.2013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cxnSp>
        <p:nvCxnSpPr>
          <p:cNvPr id="10" name="Přímá spojnice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8BC5-2AC7-4D7C-99BD-4DA4E0231F63}" type="datetimeFigureOut">
              <a:rPr lang="cs-CZ" smtClean="0"/>
              <a:t>23.10.2013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7B321-10F0-424B-B91B-46DB0B8E19C8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8BC5-2AC7-4D7C-99BD-4DA4E0231F63}" type="datetimeFigureOut">
              <a:rPr lang="cs-CZ" smtClean="0"/>
              <a:t>23.10.2013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7B321-10F0-424B-B91B-46DB0B8E19C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B488BC5-2AC7-4D7C-99BD-4DA4E0231F63}" type="datetimeFigureOut">
              <a:rPr lang="cs-CZ" smtClean="0"/>
              <a:t>23.10.2013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A87B321-10F0-424B-B91B-46DB0B8E19C8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8BC5-2AC7-4D7C-99BD-4DA4E0231F63}" type="datetimeFigureOut">
              <a:rPr lang="cs-CZ" smtClean="0"/>
              <a:t>23.10.2013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87B321-10F0-424B-B91B-46DB0B8E19C8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B488BC5-2AC7-4D7C-99BD-4DA4E0231F63}" type="datetimeFigureOut">
              <a:rPr lang="cs-CZ" smtClean="0"/>
              <a:t>23.10.2013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A87B321-10F0-424B-B91B-46DB0B8E19C8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dolf Bor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89888"/>
            <a:ext cx="3024336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2555776" y="5445224"/>
            <a:ext cx="395813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Adolf Born</a:t>
            </a:r>
            <a:endParaRPr lang="cs-CZ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0" name="Picture 6" descr="https://encrypted-tbn0.gstatic.com/images?q=tbn:ANd9GcT1PhAGFi3ccIxfF9a3kxt7ehA4SCbcEmUeoG01SMN1EY8SaPClb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746" y="489888"/>
            <a:ext cx="3490982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142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95988" y="692696"/>
            <a:ext cx="82641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dirty="0" smtClean="0"/>
              <a:t>karikaturista, malíř, animátor, ilustrátor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399340" y="3429000"/>
            <a:ext cx="65732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dirty="0" smtClean="0"/>
              <a:t>vystudoval výtvarnou výchovu 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399340" y="2132856"/>
            <a:ext cx="56146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dirty="0" smtClean="0"/>
              <a:t>byl známý po celém světě </a:t>
            </a:r>
            <a:endParaRPr lang="cs-CZ" sz="4000" dirty="0"/>
          </a:p>
        </p:txBody>
      </p:sp>
      <p:sp>
        <p:nvSpPr>
          <p:cNvPr id="5" name="Obdélník 4"/>
          <p:cNvSpPr/>
          <p:nvPr/>
        </p:nvSpPr>
        <p:spPr>
          <a:xfrm>
            <a:off x="399340" y="4437112"/>
            <a:ext cx="83164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/>
              <a:t>nejznámější malířovy ilustrace jsou slavné kreslené postavy Mach a Šebestová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86171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g8.ceskatelevize.cz/program/porady/1069292894/foto/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836712"/>
            <a:ext cx="7056784" cy="5009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954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img.ceskatelevize.cz/program/porady/871835/foto/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7344816" cy="5145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63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knihy.abz.cz/imgs/products/img_177485_ma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32656"/>
            <a:ext cx="3816424" cy="6036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370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encrypted-tbn2.gstatic.com/images?q=tbn:ANd9GcQw2XOWqizdw9zym0f4L8q9oG86LdzqTUcbUboB7fNxc-ZSmef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836712"/>
            <a:ext cx="4824536" cy="4846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731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greisen.cz/au66/opti/velke/0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188" y="188640"/>
            <a:ext cx="4752528" cy="3549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img.ceskatelevize.cz/program/porady/871835/foto/0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3" y="3105635"/>
            <a:ext cx="5057463" cy="3449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946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1052736"/>
            <a:ext cx="5904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http://www.youtube.com/watch?v=kbV91EL61N8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755576" y="1916832"/>
            <a:ext cx="56886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http://www.youtube.com/watch?v=m_euebTx4l8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647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28</TotalTime>
  <Words>33</Words>
  <Application>Microsoft Office PowerPoint</Application>
  <PresentationFormat>Předvádění na obrazovce (4:3)</PresentationFormat>
  <Paragraphs>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Papír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 Staňková</dc:creator>
  <cp:lastModifiedBy>Pavla Staňková</cp:lastModifiedBy>
  <cp:revision>3</cp:revision>
  <dcterms:created xsi:type="dcterms:W3CDTF">2013-10-23T11:32:20Z</dcterms:created>
  <dcterms:modified xsi:type="dcterms:W3CDTF">2013-10-23T12:00:51Z</dcterms:modified>
</cp:coreProperties>
</file>