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3AB4912-A8AB-4184-9F4D-4ADCF3627035}" type="datetimeFigureOut">
              <a:rPr lang="cs-CZ" smtClean="0"/>
              <a:t>5.9.2013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C04E40-516B-49D9-A3D9-74BFBDAA249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6/6c/Astrid_Lindgren_1924.jpg/225px-Astrid_Lindgren_19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0648"/>
            <a:ext cx="3096344" cy="4334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691679" y="5081408"/>
            <a:ext cx="60262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Astrid Lindgrenová</a:t>
            </a:r>
            <a:endParaRPr lang="cs-CZ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5035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772816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/>
              <a:t>Byla švédská spisovatelka</a:t>
            </a:r>
            <a:r>
              <a:rPr lang="cs-CZ" sz="6000" dirty="0" smtClean="0"/>
              <a:t>, </a:t>
            </a:r>
            <a:r>
              <a:rPr lang="cs-CZ" sz="6000" dirty="0"/>
              <a:t>autorka dětské literatury</a:t>
            </a:r>
            <a:r>
              <a:rPr lang="cs-CZ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8678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1602085"/>
            <a:ext cx="9154750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Měla dvě děti a </a:t>
            </a:r>
            <a:r>
              <a:rPr lang="cs-CZ" sz="4000" b="1" dirty="0"/>
              <a:t>vyprávěla jim </a:t>
            </a:r>
            <a:r>
              <a:rPr lang="cs-CZ" sz="4000" b="1" dirty="0" smtClean="0"/>
              <a:t>vymyšlené</a:t>
            </a:r>
          </a:p>
          <a:p>
            <a:endParaRPr lang="cs-CZ" sz="4000" b="1" dirty="0" smtClean="0"/>
          </a:p>
          <a:p>
            <a:r>
              <a:rPr lang="cs-CZ" sz="4000" b="1" dirty="0" smtClean="0"/>
              <a:t>pohádky</a:t>
            </a:r>
            <a:r>
              <a:rPr lang="cs-CZ" sz="4000" b="1" dirty="0"/>
              <a:t>, </a:t>
            </a:r>
            <a:r>
              <a:rPr lang="cs-CZ" sz="4400" b="1" dirty="0" smtClean="0"/>
              <a:t>které </a:t>
            </a:r>
            <a:r>
              <a:rPr lang="cs-CZ" sz="4400" b="1" dirty="0"/>
              <a:t>si postupně zapisovala</a:t>
            </a:r>
            <a:r>
              <a:rPr lang="cs-CZ" sz="4400" dirty="0"/>
              <a:t> </a:t>
            </a:r>
            <a:endParaRPr lang="cs-CZ" sz="4400" dirty="0" smtClean="0"/>
          </a:p>
          <a:p>
            <a:endParaRPr lang="cs-CZ" sz="4400" dirty="0" smtClean="0"/>
          </a:p>
          <a:p>
            <a:r>
              <a:rPr lang="cs-CZ" sz="4400" dirty="0" smtClean="0"/>
              <a:t>a </a:t>
            </a:r>
            <a:r>
              <a:rPr lang="cs-CZ" sz="4400" dirty="0"/>
              <a:t>tak se z ní stala spisovatelka.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491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836712"/>
            <a:ext cx="87821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/>
              <a:t>Ve svých knihách se </a:t>
            </a:r>
            <a:r>
              <a:rPr lang="cs-CZ" sz="5400" dirty="0" smtClean="0"/>
              <a:t>věnovala</a:t>
            </a:r>
          </a:p>
          <a:p>
            <a:r>
              <a:rPr lang="cs-CZ" sz="5400" dirty="0" smtClean="0"/>
              <a:t>tématům </a:t>
            </a:r>
            <a:r>
              <a:rPr lang="cs-CZ" sz="5400" dirty="0"/>
              <a:t>dětského světa</a:t>
            </a:r>
            <a:r>
              <a:rPr lang="cs-CZ" sz="5400" dirty="0" smtClean="0"/>
              <a:t>,</a:t>
            </a:r>
          </a:p>
          <a:p>
            <a:r>
              <a:rPr lang="cs-CZ" sz="5400" dirty="0" smtClean="0"/>
              <a:t>konfliktu </a:t>
            </a:r>
            <a:r>
              <a:rPr lang="cs-CZ" sz="5400" dirty="0"/>
              <a:t>mezi </a:t>
            </a:r>
            <a:r>
              <a:rPr lang="cs-CZ" sz="5400" dirty="0" smtClean="0"/>
              <a:t>dobrem</a:t>
            </a:r>
          </a:p>
          <a:p>
            <a:r>
              <a:rPr lang="cs-CZ" sz="5400" dirty="0" smtClean="0"/>
              <a:t>a </a:t>
            </a:r>
            <a:r>
              <a:rPr lang="cs-CZ" sz="5400" dirty="0"/>
              <a:t>zlem, zbabělostí </a:t>
            </a:r>
            <a:endParaRPr lang="cs-CZ" sz="5400" dirty="0" smtClean="0"/>
          </a:p>
          <a:p>
            <a:r>
              <a:rPr lang="cs-CZ" sz="5400" dirty="0" smtClean="0"/>
              <a:t>a </a:t>
            </a:r>
            <a:r>
              <a:rPr lang="cs-CZ" sz="5400" dirty="0"/>
              <a:t>statečností.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531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QSERUUEhQWFBUVFBgXGBgUFBgYFxcVFxcVFRcUFRgXHCYfFxkkGRcUIC8gJCcpLCwsFR4xNTAqNSYrLCkBCQoKDgwOGg8PGiwkHyQqKSkpLCwsKSwpKSksLCksLCwsKSwsLCwsLCksLCwsKSksLCkpLCwsKSkpLCksLCksKf/AABEIAMMBAgMBIgACEQEDEQH/xAAcAAABBQEBAQAAAAAAAAAAAAAFAAIDBAYBBwj/xAA+EAABAwIDBAgEBQMDBQEBAAABAAIRAyEEEjEFBkFREyJhcYGRsfAyocHRB0JSYnIUI+EWkvEVM4KisqNT/8QAGgEAAgMBAQAAAAAAAAAAAAAAAwQBAgUABv/EACsRAAICAQQBAwMEAwEAAAAAAAABAhEDBBIhMUETIlEFMmEUM3GBI6HwUv/aAAwDAQACEQMRAD8A1jHXVqEw4e6nFGyYQuyNzoTOmXalNR5FZFSUFJxTAmPKscR1nqhiXKxWqqm9pcp6LIrNplxV6hhYU+BwnNX3UeSizmVqLFYLoXadKE2qFYg60ypYUFN6dVqriCU1FFUrBVXVk0SVNHEWLph4NljNs7MIMhH94N56WDLA9rnF8kBsaC03QytvjhKrbucw8i0n5tlBySg/a2GxqS5SARFrqAFEtoMaQHMIc12hGhQtpss6SpjsXwVqxQjHm6LVkHxxuhrsKugnu8EexjrIHu8jOMNlLKvsD402VnZFGVTxqZgsfk1RYcFJchr+i6y5jqeWFHgtqSVLtDFBxCu+gdcl/ZAsiZQ7ZWiIlBLMY5BNuOse5GygO3zYrjkZF2qSdCSkufSL6EKNwRKoxUqoT6ZmFR4VZyuPURCucVzKieCrZausphTZwOGEJKvUcEApnCEgwnTQak2A7zwXN/JKTfCEKXJW6OBFi9waOenhJtPiqOK2tTw7ZM1XXgNHzAMSO0wFg9s731XuJnLyk5j5gQPABZuXWK9uPn8mjg0Mpq58HpeMbRaJbUB7hPkRw7ULxO1cMwxWqtbyggnvOUfVeV4rGOccxLp/S5xAb3ZTJ8VWZiusTy7BxM21i6EtRlrsZ/RYk+bPT37dwk9XEtI/c1wA7y0EJxxjHj+29r+WUgg9y86/1IRPVDp1zlxE84Bjxgqs/bokEU2MPZmdPeHOMK8NXlXfJWeix/wemtonkuYvGspUzUqODWtEkn6RqVi9mb6OaQKjmlpsYEEDsm/zRvbNAYvDPpscOuAQZGoIcJjnHzTuPU711yI5NK4PnoxVbaNXGYkVHU+oBlaSOqGT+UE9pvzQbaOyj0jujIImYBvHaj+y6T6ALKwIaRABsR28oQzDwx9S0ggcbwJtI8FnPJLc2N7FSRDsnHVKJ6KoD0b7CfyuOjh6HvRborIZiMUx1Sm1x6Nrngku0bGnz4ovtLG0qcNzZp0LQcv+4iESLtW+Cj4dIF1zdB8aboxjIabuaJ0v9kMr4JznQBrx4earHsv4Ce7yL4xd2BsB2XRGDsMk3RlikwMskUZR1AlWKW7znLYYfYIGoRfDYNreAR4ad+QMsy8GRwu7eRtxdB8bhofC9LxGGDhCFO3eBdMIssXFIpHLzyAtmMIarznI3S2KAFDi9mcku8DL+qmBiVnt4HWK0FduUrN7fegNNOg0XZng1JdD0lai59SVgqdVqKYnDIe6mmkZZRdSTTRV80lDUCIiQe5i4FYqNVd6sjhPd/lZjaG9RJIYOo0wDf4v1GAb8ke2oIw9UlwZNN0E88pMDmTovL62KcAGkxbwBNzl7Fma6TbUF0bH07HGnNrkt7Txr3m78wOuUPA8cwE/NUenjh4x6Ku+p2prfmkKo2Ceo2QSqDBB1sbK8wyDyQ7GNLfeiJB+AeSI8MP6vfkqeIqn2AffkrIg3B1UWKZe4jt5okXyCkuCoKw/MDHMH7rTbq7fa14p5yWkw3MLy4gc1lq+HI0v7+Sqm3u6MvlCkvhns+I2eyswte20WJ1aeYXnGNwhpVHDiDCv7pb5GmDTrucWC7Tq4XEiSbjs71zeHabKrn1Gjqv0tytKtlkpJPz5F4QcW14M3iqRJzHTvVapS5KdzLqzTw0iVXdRLjYKdJVynj3hmTMQOw/JTOwii/pbrnJMjayzgt4K9Eyyo7uJkeRWg2P+Iz2mMQM7ebRDh6ArKVsOo+jgK8ZuPTKyin2ey7L2xSxLc1J0xqDqO8Igxi8Mwe0KlF4dTcWkfpMeHavQt3fxJZUc2niG5HGwePhLu0fl+adx50+JCmTDXMTbtTwU2UkwLjzUVeqZTionLjgTtDAzdYnblODC9HqtssrtjYTnlL5ce7lDGOdcMwholJaz/SxXUt6chj1In0FisQEML1HVrSoc6YSM98lhz1WqFdzpjyrpEFd7lG5P+59VwtV0SDt43BuDqOcJFhccZm3zJ7uK8orYkvMm/itrv3tVrstAScjpdItmIFgTrAjzWXZs06/YeaxdTkTmz0ugwtY1YPmdPoU9rToPkFdqYYjRSYOhF+Xv33JNzNLZRCMKYjlr3qhjaJebLUU6IDBa5ue736rjdnwwuIu+zQqRyUyslaMzgNhvc0uaJAMKavgTlgj32L0PZWyxSogEdpQjbOzrEgf5Rd7bFNy6PPX0ss8QhuLpwtFj8IRJdaeH1QPEtseYTkGLZOgdUfAV/D1T0eVT4TdmpUDTNzcDv5lOrYbKJmRMW0sryfNAEuGys61lotmbu1XUukbDm8hrPEdqz2KHFVBin6ZjHKTC5JNFK5NQWhhhwIPEEQontYdFn+leLyfNWsJtMj4hmB5gevBCcPIWi/Wwo5qnVwp4XhaPD7RwVQQ+m6kYF2kRbjEo9T3Vw1RmdlWGu+GSPG6JGDfTBTe3tHmgw0m6hxWGjRaHbuy2U3f2qgfGvA/5QKpWDh91flMo6Z6DuJvwKobQrkNqNADHGweNADydp3rdEL56eCDIsQvYty95m4rDgE/3aYAeDqeAeOYPqnsOS+GJZYVyg7mukVwqNz0zQAkypjmjkmGsuMfddRxJ0YSTcy6qEmmL07MrWC2d0gJmI0spquFa0HM+w5Nulp5oQ+5lo45S6QOlOIVbEbxYdkgU6tQtuTYWveJki3JZvav4q0qbnNbhSSAYLnn4hbKQIjjfhyKCtbibpDP6LNVtGmOvDx4RzunsxdJwORzKjm6im/MZ/TGk+PyXnT95amLpu6XqMkw2m12XhEm5dF9SgdHCOc9rGMNS9gNfqPGyDl1jb2wQ5h+npx3TYS3g2s19erUydEYAhzS0zEEw64MR7Kz7MW517xwJ4xb33LW0d0q2II6UCi1ojg5x7BBjjqUV2huqwUmMYIDZi147/mUssEnFzaNB6rHCSxxZi8PiSR2ojgMA55awdhPcnVNnhsEX5d0wi+wGZahceOvdYeVkhJ/A7KXtCFHZYzutIawAQOY+6s/0uRzSaNQ5WwBbKJ1PWi6PUwAJZElAtqbHrOcHuxLozA5GjKLcOq7TTWTZRBJvliMpyZdZ126ERwP+LLN7W2g1jspcGgamJN7CB9e9HcG51NomTzki8cVl9qVMuJDiBD4BkCxvEeZTGP3cA2mgHim06oLgyq7XrPAGnZwWXxuGh8cYM+En0XptVoLZ/wALz7eanlqyNDKcw+4HkuKtlqttsMwzWN/7riWE8mR8Q7SDHZdB6rv7YbyJhPbDm5DwBk2kOIsF0ssByA996LlTSTYvjak2kR0sA6qWsaJJMAcyUe393bFE0nsENLAw/wA2DU94I8lqty92OiaK1UQ9w6rT+Uc+8hFN4MAKzMpEyY7pa4A+aPiwt423/QGWaKyJLryeJCxgohsfZYquI60/tAdb5KviMMZJizTlJ5G/2Wp/DXDNfiHgm+TTsmZHcR8wgxVuhqctqcgLt/Zow+UDMS4TJgWmNOcoaMU/LlzuyzMTaUe39xOfGPgRkDWR3AT85QAgBc0k+ALm5dkTnnvTW9qmNPmk2jeF1lSGsy6IbrbX/psUx5+E9R/8XGJ8DB8FBUwxnRUcQy6vCVMpJWj3wmyrVHIdurtX+owlN5+IDI7+TbT4iD4om2mtRO1Yg1XAxjU8hWG07KCs1SQR5kkzMkuONzTrRYEidfcWVHeX+3SzlzZjiC6Y5AHzKnzrPb50qlWm2jTB656x5AaD32LH1mBSVmhosj3pHn22t6HP6gdIFoaIBjjzRHcndUYgivXE08xyt4PLdSf2zbtvw1z+L2I9tTJlMzA79BC9W3UogYOiB+VmU99yfWfFA0kIbtpo66c1jtBQAAQ2zRaOAHKBZIOiSAATxAv4rhalC2KR5/czoK5WZma4XuD8wV3MkHXsolG1RKlTsB4vZmcmItZo7mg6aXmPBc2dst2UdYROjm9e3Iz6hG20725/QfZZveHGlz3NpPc0RlJacpk6GeAOk9oWXl0PqK4umacPqOxbZK0H2PIiEzajQQHmAON7oHuvjSKfQvkOp2aYMOZwieWnlrqiWOo1KjmhmWNetMEjgYvCzJ43jk0zSxZI5IqSJMWw9Ew5ZEXAiTynshZjblLP1WtcBNy7h7KODazxLawbRc3jke9p7QW6DvCG7eNKagGIc8BrSwMAEkzILgI4DiIkKcVqRfxTRRw+Mt0ZBcQNYvGl1i94nzXgflF/P1sfJHdm44YenVe673CGzckk8J4fQIJToEnM7V0k9mn+fmtbR4W5t+DM1udKKj5M7SzMe5s2m/ai+zsVFVj4BDTMESHH9N+H2UDsEHPdIk5B5wP8KdjOI7CPY7U69Nc7Yj+oqG2J7LhMU2qxr2GWuEj0I81DtjCvdSIpRmsRI0IvKye4W2wxzqNVwaw9drnEAB3EHvF/DtXoVNzXfCQ7uIKPOvtAQbi9x5vjd1OjwFYwXPcQdLl2YX9VD+FeyHGo+sbNHVvxJBn1C9NdhZBEJ2xthtoUwxulye0kyffYlvSSkmhiWouDT7Z4nv8AUsuPrfyB82hZ3UE8vqt7+LeBy4wO4PpjzFj9EM3A2AMSMS1wsaeVrv0vJlpHl5IDi3NpBVJKCbMuKBF54L0/cjdnDmi2qYqPcLzow8o5rz3H4B9F5p1Glrmnjx7uxbL8ONsgONF1s129pGoXYuJ0yMvMeDcP2LQ//mzSNBp7K8m383eGHrktH9t129nNq9gqvQDe3Zf9ThiwCSHBw52nROZMdq0K45tOmef7gbxtoVHUqhinUIg8Gv0vyBFvJensC8OxGE6J0Hgb+HBeu7qbcp4igzKeu1gDm2kQImOVlXBPwXyx8hpqgrBSuTcqaAFPo0lYyLq4k1bqSY6nCtPeoqgS5VMB7Q2KH1qbwLNknv4fVF6DgzNA+LX7xzTXpoQo4IJt1+RieonKKi31wNzLhUgYkKaOLlchPaFL0d7KvWxjGEtE1HjVrbBt467uHGwk2VZ5IxVyLwhKbqJJiK5bTe7k03MxJt9VhcRTJdmaQHRFxY/tcPQ9q0uPr1qjHSQ1sGKbD1O9xIlxtx0Wca7lOlwfibY9U8x3qmHJHLdFNRB42hGpB6wLTAhwvHADMLuaPO6s4few0yM8PZ+ppAc25jM2b6ajyTOl1jkfPjPO4HH0UdUtI6wBH7mwYtNxyEHvlTm08MqqSKYdRPE/aaXD7Ro4lstcDGsag+oQraez6TZJv/IoFTwtJhzNaym692Oa063mINpA8QuV6km5zH9xLuyTlF+sYhIL6a4y4lwaq+qLb07/ANArGUM9bNo1ohgjjxcfTz8K1cAcoiJN4Ghj0V/EO8+0jtiS2wtHamU9nGprOTjM9a5+Xvu03OGnx/8Acmet+edgPAEkZ4HWcTfWDYd+jfNOywB2Ei88dOfMceCv4iiGSBoDMcLQVUqN+LnAPjBHfqBcouKW6KZSaqTQylqJtMj3ztHNXMGKrWTRqlrmm0m0jmfeipvOvgfkY9B56orsW4cOTj7+SX1aSSYzppPlHcF+JmMouy1mzH6hE+K2Wy/xRw9Vo6SabuIOnmsrisIOMEdtwguO2Qw/B1HdmnlolFOS6Yw8cJdoL/ibtRld1J1JweA03aZ1OhRD8H2f2axOpqgdsBo4eK89qNex3WFuYnu80a2Pj+ipgtdl8Yvx0XQm9+5k5MS2Uj0jevdRmMp2htVs5Xc/2u7PReTYSs6i8G4ex09shbTA79lvxVARxkzHmspt/G062KfVpDKxwHCJdxIHaVfNKL5XYPFGS9r6PXMLWFWmx40e0HzCkFJZXcPbgNFtKoYIJyE6FpvHeDK1z3J7HLdGxScdro8/373TEGrTHfGnksZu7tt+ErAg9WesOBHavbn0w4EESDa689313GMmrQEg/E0cO0IGTG4vdENDIn7ZG42fjmVmB9NwcDyM35KZ68Z3e3hqYKrNyw2cybH7FesbH2zSxTM9Izzafiae0fVFx5FIHODiWpSUnRJIoM0obC7UCj4qTpOaAcM6OV0MXTUUeZcQOc1JtNKU/psjc1p0ZPF2vkBcqJSUVbLxi5OkV8ZUy9Rtnfmda2nUHJxBvyBHNDzDRA4KR7iYkzzPEniVVxuIawS9waL6nkCT32krEy5HklZpQioqkdzSY+3b9SqmK2MHGRYxw1i2hHiqD95qDQOuHAxBaNQ4EgjxaR32UdTf6llORheQPAn+3lFr3zkAni2EOKzQe6BMowmqkS1tj1QJgOAvpPM8IMa+aHVTlgOgaavg98dg4879qr1Nr4zE/wDZmIOktk5Kw4XAcANSC17dFHU3VxdUnpTm65cC4NJLqdICmSCSCHOkOGhiVow1k0v8lCctHF/bY+tiWj8//wCgjTu8T2oftPaQogB5JJuGg5iQ2ZMCALa8NE2ru90FdoguJzOyzlAbFMXDSJ/uOcAJgAKnXH9TWDmlzG1C4Mc0uLZ6PL8LnSwi9tCOA4leqbpx6IhpUvuLNPGNZBqzPVIY0TGZrnsJ0F2tOlrcVKd7KIGhiObf0NfGv7o7wU5m6tNwIcTIJEakDIxobJkw2CWnhmUtbd2iOB1J14lxf6lJzlGbubbHIx2qoqgRXxTanSFtxJE8yJbNuFlXc6XRMS3Q9hHA+s9yt1MC2j1WfDHH9oaO6baqgSRl7nDloIEC4N28dFsaZp41RmZl73Y1plo/h9vsVZ2bi2te4FwFmm9tdPqqwfbxcOekj7f5UFLZXTPMHK4NbEc4EG3KPmp1MU4clsDqRpziWuFnA9x56HxUHQZwhLd2HAWfBAMC8SD/AGz/AOISH9TQNhnaD45QfUz8lnKKqkx1su1dnkamfcqCpshrhluL8NJVWptLEukBkHSwnrNuY7CLBFcA5zmBzxlcSTHIEyAfCFaqOsqYfdDDtu91R37QQ0eJifJUtrDDtEUw0OFoBLvMn3dE9p4uG5Q6CdTyH3QYUKQjI24mSAZM624+K5Pk6i/sYQBPALa7E3gDiGP04Hl2FYD+qdwaQ0DiOUKxhNqZTBBuY8QQESM2mVePcj1xpTXiVHhgcrZ1yjzgKjt3brMLSc9xBIi3eQPqn/yIVzSBO8m4bK4zUoZU/wDV3fy7151Ww2IwVWJdTeOR15X4haKt+LL81mANHmezsCm/1jRx7TTrU7nRwiW9skpWajJ2uxqG5cPoqU/xGqAAFsmLmdTzSUTtw3k9WowjhfhwSVKyF/Ye5B67Kjc1JrUYTHQmhIlcCk4mY2bKljq8vMfCyWNtxHxu8TbwRHBxJJ/KJ+3vsQLEVRw0Gn19/wDCz9bOltQ1po22yrtjbVPCszOgmDlbOXNlu4Am0xJjjosvs7Z9baD3Oe4tbmMm7YPRuYHsGrHQ5ji2SCHTK5SYcdiahDopgtMsqhwa9k5H9G4aOY7KRzDu5afZlVtL+00ZQ3QcuxZ85ekuOx2MdxRduNQptFi5wDZJAbMNLLgWu035qxs7d+iDdgOo60kXDAbcZyMPfdHTVzNniR/z7+yGsqQ+Pv75oTySkuyyjQRpgAQ0Adwi+vqopk+nbzXRU09OX2UGIMRyQEXoyG9LiMS0tMOFIgTEHrSdQR+lAdsufUIdOUs+AABrWaxAFhJEz5zwOb4sJqMcIsHWdadLdmhugBrSJE2kFp+IHrZgAeNzPYeK9FoYQniTa/Blamco5GkwrhtpZsr9M4hw5PbYj3yVqtVkHsv6LP4WpLXhtwMtRseRHyCItrksHaNPfak8uLZJpeByE9yso7QNx4/SPT5IWXaECwd6yeGvxce08Vex7usOOn2+qG1bB3YQe3VsXEHhxmfBamj/AG0I6hf5GOaPX1vwt5eCk2dUir3t9HFRzc66j1yxa3AW7+OvMNaoPH1N0XVc4ymD7zTtqghMmUG/6kA7LmFu1W6deyyPJpNFt1QC6GbV2r0YFxmOk+qW0MaGMJ+XM8lmjjSX56lNxPYJAHIK8UUZcw1XO60vJOruHatAxgA7UDwW3aRMEEeHcjtB7XCQVPRzZ0KTA4Vr69EEa1G/K/0TH2RLdnC9JiATpTBd46fVHgrZSTpWbhpXim/u0zUxVRoJygwR2iy9qaV43+IeA6LGOcI617c7ahN5nwK4ezS7D/CqiaDXYhzzUc2eoYDZuBcXKxW8GwjgsWaWbOBlc0xctdzHPUeC9g3Z28zFYdlRpuAA8cWuGs+qwu++zXVtpBoGtNoHg0lUlGO1OJeEpbmmPw+Ndkbp8I/KeXekrFLAua0AsEgAGx1FklNMvaPWBUTxVTQ1MLVwqSl4TZXG0l0U1ZIgdjMTkpHmfrYfIOXnO8e3TehTnM6GF2Zzcpdem4GOcj3K0G/e2DSbFMFz3OhoyFwIpgBwt2ZygW72wwwZ3XcQQD1hLDdocCTJHb5rGytObnL+jSwxqNIKbrYY0qXXnO4knNBc2ZOQkagEkj+R8Y9uP6NweOB9+/TRXC5wPv37Kp7WfmpkEcOSSduVsajwFdjY/pKZIM8b/P0KQd1vd7f8+awWxNu1aLKrWgnhpMPdAZPZOZWK+8VZ5IaC3MTEkCJexl9dHh4/8l3p1wMLBKXJuhWEW4KLGbQYLFzeGru2B4SFhH4+vUmzodeJJsTUI04xLfAKZ2xKzruLtLHqiJ6R88/+5Hg5U2UF/TxXMmXN6sU2o1pY4HK9rrGbEOE91xKz2MEDpGiTEOBOobreesQOPIg8Fc2lu9VbSJYTmF4zT1WmRPOwaPBDm4mwcAYIGmsDxuRw7Fu/TZLY4/kxfqMFGacXZHh9oMa55/VTd2dZsEzyOtuyeKr/APX4FhPn7/4U+F2a19R5/KWZraBzSDaeBEeHcn4/ZTWgW+fzVc6vIwmBwWNWU/8AqoqOAj14EnzjL5rrxObu4jSzpuNOFvuuVcK1twPcDSfBIi5t+Xl2HyHvkmtH9tfkU1VOVoT3D/1nwmffEwqeOY5zgG/uB8SB6FWnN/8Aj6fPxXaXxHvPqmNR+2wWB1NA/wDoiScxh3n7/wAqb+vqUxBvrBJ45vtwVN+Ic6q7LpOqmfsdzzJeZ9Fk1zyabmyem11V0v8AAcAiVDDQgz9mVaVwSR2cOaIbO20D1X2PjxsBH1UuD8A9xNjtjNqCbNcNHAeqrbLxRpPLKlgNCTroAGjiEaLp0VTaGzhVbGjh8J5f4UxfhkP8ErquYytlurgyymXHV/oP8rBbErGS12rfpp4QvTNhj+wzuTeKPIvllwXg5ZrfPdf+qpyxo6QcdJ7Fp8q7CZatULKVO0eMbMxGJ2dWnKRwc105XDkY9VoTvvTfUFV1IioBAgyNDzHavQa2Ga8Q5ocORAPqqVPd/DtdmFFgP8UD05LiLD+pF8tGDfvjWJJAIkz7sur0X+lZ+hvkElHoy/8ARPqx+DQOcoyUx1VcFVXFyYOKkom471A18qR9QNY53JpPjoPmV0nUWyUrdGI25s11bEUnnrMAMjORlIc5zXgDXiD3qycXFk2viOoDPEjyJPoqTcQDYi32XnpNy7NmKpHa+0anAjx/5Q6rvUA4sqsJ5FkEcNRwVyoRw98EC2+crSYVlFMumvJot36THsqucwXqcZM5csTN9fmFebRYNGt1nQayD63Qvd7EzhGOM9a/vyV5lQx77UJrklyfgsSBpp5J76lvfmqnS2UlWroqUc2IkGQe5YHGUugqPYOFwObTey23SX8ffvvVTH4KnVIztDo0MX7p8k5pcvpSsXz4/UVADd/DSx9Tg8ZR2NGpHYTp3HkptstsiJIFgIAEARYC+nvgqO1TLT798Uz6m6VsFt2qjO1KloK6HX8Pty7zqo8YJykcDHmnA3FuHbzbx+6f0nkVz+BraktH8D6N48VBjMXkDj3+pUo0B/afSNeKB7brHPl7PqUxn/bB4fuCezS0ttdGcKzisLScW3BI7kf2Lt3KSKptwMesLLao0Ks045IdtHYwfdlne72RChiGvEtIIPELpK6L+CrQAweLfRdlfMcvSOHlrK0FFpfEXnSOKr19lmtDWtl50hb7d3d8YemAYNSLnkeTexMRx7+QMp7AJsvclwqGpVcAHflbr4la+jTDQABAAgJySaUUuhVybOhJcSCsVHJjik5NK4k5ZJMSUnUHOjXDTCkabJkoKOOBqz+9e8dOiBROroce4kho+RK0tFklYDfPZbMRWc7kQBxENgfMD5pfUTio7X5D4I3KyvgtoMq5mNcDIzAT2Ax5EKpUqljo99hQGlsqrQqMcwyQ4aHkATY8SQB3JY3eBxN2aF3A264az7d4WcsV/aaG+uzSivKD7yumn3x7+ao0N422BtccdLj0n5FQ43awrllMCC4i89/2H+5THE0+SXNM1lPFspUWtzANaI1GgIkrrdsUoPXaImb/AKYme4keazY3bcQMz9AJubyZqCeINu5dZurcS+bXubzObjx6n+1U2Q+Sbl8Gm/6pTJjOLEjXiLH52Xau06cZi9sXOo0AzH5EHuKzLd2XxZ/W7z8UEk/74KX+mH/rMci46ZspBgaGiGt8FHp4/k7dL4DLtv05IzSQYsDrkL//AJBVA73U4Bvow6gWeSL/AMRcqqd02xBdwI56uBabnUNGXuKmOxKUkwb5zAgDrtDSBA0gWRFHGir3MqVt7AdG8NOM5tLD9Eu7lWxG8TnSGt5xY3kyw9zm5j4IlU2XTBkN5a30bkH/AK2SOCpgCGi0cP0iB5SfNHTgvANpmTdj3kgcC4HQaf8AH0ROmesP4/bz9hLadMNNgIkaLtHVv8R9Le+cLQ0zXNCeci4DudfwjUIBtJ01XeS0LBZv/lw7/c/dZl7pcTzJKvqnUUjtOrkdanZUwBStCzzSRe2VtF1J37eI+oWww4z5ct82nbOiDbpbtDFVC0uyhozED4iNLT2r0/Y+69LDRllxGhdFu6OPaiY8Tlz4F82SMePJNsPYYoNk3edTy7AiwUeZIvTyVKkZzbbtjiuFMzLocpIEkkuLiThCaQnlMK44YkkuriQ4E0apJISKnKryKbiNYHzKxeMOvekks3V/cPaboEx1x3/VO2jgKZcSWNuI04SXf/V0kkrHsbZlcRhGB+nPn3fUplGiBXpwOE+OUBJJNSftBx7NZRFin/dJJIDA8a+K6Tb3zK6kpRDKtXX3yKrVCkkioghrff1TB8PvmUkkVAmBdr6eIUVMQWxy+sJJLT0nkS1BHTvTB/l6f5KzdNJJW1XUS2l7ZKFPhGyQDxKSSQZpI1mznGltKm2mco6RjYHFrg3MDzBletpJJ3B0zN1Xa/g5C5CSSYFRh1XAkkuOOhIFJJcchEpjl1JcSNSSSXH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2" name="Picture 4" descr="http://i3.cn.cz/1165501164_200612070408_STY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814" y="4149080"/>
            <a:ext cx="308610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6" descr="data:image/jpeg;base64,/9j/4AAQSkZJRgABAQAAAQABAAD/2wCEAAkGBhQSEBQUEhQVFRUWFBkVGBQVFxYUFRQUFBcWFBcXFxUXHCYeFxkkGRcXHy8gIycpLCwtFh4xNTAqNSYrLCkBCQoKDgwOGg8PFzUcHBwsKSkpLCw1KSwpLCkpKSwsKSktKSwtMC0pKSwpKSksKSksLCkpKSkpKSwpKSwpKSwpKf/AABEIAOEA4QMBIgACEQEDEQH/xAAcAAEAAQUBAQAAAAAAAAAAAAAACAIDBQYHBAH/xABOEAABAwICAwoICwYFAwUAAAABAAIDBBESIQUxQQYHEyI1UWFxgbMIMnN0kaHT8BQYIyVCUlOSk7HBYoLR0uHxFRckM7QWY4NyhKLC4v/EABkBAQEBAQEBAAAAAAAAAAAAAAABAgMEBf/EACURAQEAAgICAQMFAQAAAAAAAAABAhEDIRIxQRNRYSJxocHwBP/aAAwDAQACEQMRAD8A7iiIgIiIMDux3ZQaNhbNUCQtdIIxwbQ44i1zswSMrNK1Nm/9o4gnDU5f9tvtF5vCI5Ng87b3Uyj3E5BI0b/uj/q1P4bPaL67f80eNbKn8JvtFHoDE/1du1eqSK/8LIO9f5/aO+rU/hN9ovp3+9Hj6NT+G32i4A6w1BWTnrVEhW7/AJo8/Rqfw2+0R2/3o8a21P4Tf51H9oCrZHd3VmTsQd+/z50f9Wp/Db/Ovo399H/Vqfw2/wA6j6AXGwVdQwjjbL2B6kR307/ej7+LU/hs9ovp3+tH3Iw1Nxl/tt1n/wAijoXkZ39yvjZDrUVI5u/to8/RqPw27P30n39qBmttR+G3+dRzL9evoWSonNmYGvNnagdnRdUd4/z60fa+GpP/AI2/zqg+EBo76tT+Gz2i4M5vBnCRYDLqPOnwFrr57DY7Mk0O8fGB0d9Wp/CZ7RfTv/6Oy4lTn/2m+0UfomtvmqZ2WI6/UoJBnwgNHfVqfwm+0W67l90sVfTNqIA8RuLgMYDXXY4tNwCdo51EGUKSu8byLD5SbvXIN/REQEREBERAREQEREHLPCI5Ng87b3Myj4zIXUhPCGHzbB523uplHtrrghB6qFp1++a9uNWo2/JHoHv+i8nwjI3VHoercTFQ2bi6syVf4EAAknqQXBETkP7da+shLiGMFz+fOVTHOXEAZg5Wzue3auz73u98KdrZ6gXnOYadUfNcfW/Lr1S0YPc1vSlwD6olrfsxYPPNf6g9J6ltW7LcpG7RroYowODAdGAMwQRe20ki/XdbcQhCztvxiKs+jXAmwuBr6FXS01w7Lbl02uCF1rSO9dJJU1Dw9jGON4xmb4nFxvbVh9az+gd7engJLxw5LcHHaMIadfE1XPOtbjGq4LPQ2bcc/wDVWqZ2Em+WS6zui3t38OI6Zt2yYnAuNhGAACCT12H9Foe6vc5JSPMcrbG+IEZtc07Qdo/qqjzMkErLO8ZoyPONgv0dK8/CYbAjtVqG+w2O3r2Ksy3NjrTbSmVl81ZrJsVur0leqRwA99S8b4iURZObbqSu8byLD5SbvXKNDHEZc6kxvHj5mh8pN3rlBvyIiAiIgIiICIiAiIg5Z4RB+bYfO291MuAUwBNl3/wiOTYfO291Mo/U8dznsQZGrkDWlo2t/UerJYxseI5K9MTiNve+xVUh4xFtn5IPjGW9+dXnym2H0/oqzBkDz59izG5Dc++qqWtDb3zAOQ63EfRH6JRsu9TuVEs/CyC4iDXWt9JxOC/oLuwc67U1ixm5jcyyjjc1pLnPdie85YnWtkBqaBqCzYasWtTpYwr7gV2yqDFNq8/Br6I16RGnBpsefAsBuw3JsrYC05PAOB9r2J2HnaSB6FtBjVDmJsRSqaMskwnLOxHMRcEepHNs4HWLW7St73ztAEV8nBt8YCXsc27nfeDye1aG9hAe0jMG/atsS6pOba88xdX3NyHVf1ZqzXO1dQPpAK+xuJHvqW1rFk53POpMbx3I0PlJu9co3TxEKSO8dyND5SbvXLKN+REQEREBERAREQEREHLfCH5Nh87b3Uy4IxgsO3V0C6734Q3JsPnbe6mUf2PIt+RQXJH5WSgacVuf37V8czIgL0UjLdef6FB7KFhc8Nbna4HTs/M+pdv3sdzAp6YSusZJQDf6sY8UDr8Y9Y5lxvR0ZGJzdbIyP3yHO/8AqVIfcu69JDstGwW2izRrWMqsjJBqt1Va2Mcb3ubfmvQ42BPMte0iQ91nHLCXG2u12gfr7hTGbXK34XqvSV5YgDkZbdbc237SQs2xaHpNzg0Yb4gHEfshpNrHsJ7VvtK8OY1w2tB9Iumc0mN2rsvoCqsvtlhpTZUuarhCEKjFu0Kw1HDkcfguCvzNLsRy9PpUc9O6NMNXNHILEPI7BxVJ/CuL78mig2uhkaP9xnGFtrSW39AHuVrGs2ObGDEAddhY+v37VTA0tDstVx2q852dxlcNv12F/fpVxp4psMwcXP75H1LtD8sRUP51I7eP5Gh8pN3rlHCZl8+j1qR+8fyND5SbvXLJfbfkREQREQEREBERAREQct8Ibk2DztvdTKPrQpB+EIPm2HztvdTKPqCrhLe+1ZClGIkfsn0kg/ksayO7gOdZFruDcS3IHZ79SLJt79FPJswDjSPDewNcB23KkToB9i5vQD2DL9QuJb2Gj+F0g12WFjZJM9lhgHrcPQu10seEut9Jtuq5/gVxzvbrhj1VdbUkk2PFFx12t+oKwDp/ljrIbbFtybmB2uP5rNzRWGer+Cw+mIw2J2HIE3POTlmt4pZ8PLXsyFjck4TbPUQcvfWty3Pyh1NERsYG587eKfWCtSqYixoJ1lp/dNsv6/0Ww7jZL0o/9b/WcX6pn6c8ZflnwitOnAIBOZ1Dq1q7dcm32y+Lz1dc2MXOu17KqmmxMa7LMXy5+ZXZpeuuPb+FV8tTt1ARl3N4znDX+4F2Ark2/nRj/Tykaw+MnqLXAf8AyctYe2cvTkb37ffmCvwVGT887tPoNljjt6FVDNa+ez0rtGVAks1wOu9vWpHbyPI0XlJu9co2S5n35lJPeQ5Gh8pN3rlBvqIiAiIgIiICIiAiIg5d4QvJsHnbe6mUfsOdlIDwhz82wedt7qZR/h1oPrprHqXqbMS1uVyT2WHuV48FyVcp8hfmBRZdOmbzkH+qmJy+QI6Bd7P4FdfjnjGt7fSNq4fvWOtLM52eGI5a/ptXS6WtY+2HMutZts8/7XXm5MtZaejjlyx9tnLo35BzT0AjNW36OxEAgWFj6M9XXZYZlM8nxWdp9d8l9g0m9lw02INi13GHMR0Z8y5zmkTLHKf7+nzTMZu7nGzsJzV7cPWtDZIicwQ8XOsEBptfpb61TV13CCxbgvkbHXq+lrGoL5FoSIgEsHaAT6TrXX6ks08t5pvrtk9LtcbuGVgbWzytYfr6V76LSOOEPtmbi172INsz61rEkQhdeMOFzY4cxY87eZezRukwAQbWccV23GTrNvhPUsTPH03ObG+5p6NIy5Ek68yTzD9Fe0BXXAjORDbjpuS49WsIabhHYtbQAANm06l9paYMe55NuJa52lx//PrXSu9s0yUVTdxHTl08/v0rmO/hUBwpYSdZkeT0cRo/X0Ldp64NOQJN8j761yXfVke+vYS7LgGnnDAS8aj0gntWsPbhc8b1HPaoDhXAar3Hpyy2K286zttZemqp7YnbQSD0Z/wXnYy9jz/ou2kWDe3rUld5DkaHyk3euUbCLc3ZzKSe8fyND5SbvXqDfUREBERAREQEREBERBy3whx82wedt7qZR9jKkF4Q5+bYPO29zMo8sQX5Dxjbbn1dCtg8T95HEADnI1ox3Ft+1f1WA/NFbrvby2nc3a6M27LE/kV0+lgbiDmmztjhkfSMwuN7lNICKqgN9Tw09TyAfVcdq69S1f8AqcGG4ztbPJuWK/Nf814P+iWZTXy78Vw1q+2RpaR8hccZzIxEk5kCwB57DnVuPQb2lxbi8YuNxiBJJJOfP0KiTSdpDZwNjtvbqyWbotJ4mi4IuNo7FxxymV1XKTwv6M3hjntYFrcr3IuAcsshqzVyCTES0EiwBJaRhuRewWNbpZjpnMA2nPVq5xsXypromzNiPjuGXUrlx+c66ryTmu9Xtl+GI8YXHOPf8lQeDkBALR15G41WxLGupiLiOUtNvFuSLdWsK5VVL2xA4cThYEjbfK4B6ViTkx6vcW3C9x7YrtycSRsdtNhnc6r61cNQCLNPXe4WNgnyGxxGYGQv25L2z0RY0PfYD9kF59WQ7Su/Fy3Ka0xrc3PRM5zGktAeRna5tr57ZLlW+LVCTSEjQbgNYCddiyMuIHaSt207pjBGWt4oc4AOfscbi9hkB6brnz3tc577HAwEZ63WOJx63HJevj37a4cplvXpr80WJpJ5xf0H9VabT2b6+rajay7JTz2y6bn9LqiSowsPOQAPQu+3oeGQ2NlJXeP5Gh8pN3rlGdvOpMbx3I0PlJu9csjfkREBERAREQEREBERByzwiR82Q+dt7qZR82qQfhEcmw+dt7qZR8tcD0IPs49/zVMdlU++3ZkrjI9fvmgqoxxvfYuq72+k3SRiFzrCG5vtwEki3blfpXMIQGkHsNunJZvQ9c9klmuLCWGO7SW682EkbMQAXHm45yY6rWOpe3VP8NiaQRd1nXGIk+kaj2rJwzOuDtWr0+mhPTtF8M1hkQ4NcNV8QFm9INs+xe3RGlJIWcdhcS/ViZxWbSDfPPZ/FeKYXy07558OMnep+WV0rC3FiLG8bXdo1jpWp6U0y5mkIuI0hjcyQSS1wu4gnmGfYVsWktLmR4swho2kgEnntda1pSmx1TJBnhDLjZhL8FsthBcvVhNTt8HPmw+vlq7j3RaTZ/irxZ3iYSb8UOaObm2da22CjMgu4hreq55+xaZSUwZW4yDgDRHY8+Hhcza97gOz2lbhS6RafFc4dbbj1LOWWONm5uPThzcd6v2+X2SCJoNg5+HIjFhFz1K1LWyAGNgbG2+YabnPncc/RZXZy3O5Z0k4mf2Wm7od0LWOLKdoc4cZ0mIlrSBmQSBcgbTkOlSYzPvDL+NO8ymU1qz9tKd3FXEyER8IOEDrkX8UWyvbV/ZcvlqXOJBccJ2c+3Ne7SNaZbgHYXuP0nuvfO+Z2my8c8YwgAZ9OvrXpxmpprDCYTWM08wPEttJ9QVuaTMqt1r+nVsN1bMeV+ldG1oFSa3jeRYfKTd65RofDzZ/opLbxo+ZYfKTd65Qb+iIgIiICIiAiIgIiIOW+EPybB523uplH6IZ2O3V0FSB8IcfNsHnbe6mUfA0nLtCD7Mbn31r5BJmvs528/57VYcg9hBBB2HLtCrbUuvrILcteoHo5uhWI34utUuu055jp/JRW2M3UuDGcI0ZZ42tDw7Z9Zpa7LnKyEW6+OQkcHGbC9ywteQM/pPOa0oS7Re20AkX2G4/VXHBrhdrXXGvMHLoyU8Ybbm/dY5oFjLY5WDW5W/ac026rJBusqAS5sYcLDOR2K7QSR4rQNZK1CmdIDxC7XqXr/xOVt2uw5672cf7qeM+ySSNhO66VzrujaHOOKzXO12DezILzndJLsa8nXxTz/tOusK+uJtbE231SGn1LzPcL+Me12auorOv03LfOzQRY8JJjPNawN14tIaXc5paXCx+iwBoy5za5z2Kqo3PSRxGZzxwJaDHNmWTE3syPa5+TsTcizC7FbK+Gc6+y+evIfpmqio1TicwOoABW5JhbUqbbNXQhCBwotntCqtYHpHZ0fkrDGXKre/K3NqVF2S/B36wpHbxvIsPlJu9co2yeIOv9FJPeN5Fh8pN3rkG/IiICIiAiIgIiICIiDlnhEH5tg87b3Uyj815UgPCJ5Mh87b3Uyj60oE7cz6fSrbm5K/a+tW3cyC3G7PpXpFW61jYi98wDtvY84Vlrc1cQbtp18FNJRYKOB7ZqOmnkjPC3fJNix4SJLsJsLW1cxWU/wCn6aGt0rC1jJo6allliL7uLJGcFxSWkYg0vc0g/VzzXi3T7o5qV2jzEWZaLpTxo4362vB4zm4h2EEbCFlqfRkdM+qlgGFlRoF1WIX/ACgidK6PEw474m3aSMV8j0IMBo2jhqqKsc6JkUtLG2ZksWJjXtLwwxyMJLbm4wkAG/OvuhdAMm0fVOuTUtZ8IibnnT078Ex7S934K+acDpqKCSjaGQzSNhnpo8g2tb4mI+M9jwcTMZdh4wCaF3VwU2kIncHijitTF/COwvgsYpH8HaxDgXyW53KD7uM4Cor6SmfTxGJ7hG4ky8I84HOc4ubIACXDIAWAAGeZOPoq6B0rWGngu6eMCzZAA0vs9pu83uCBzjWCLZ5jcxoQ0e6WGnOqOqIaT9KMse6N3awtPatP0Uf9ZF5xH3jVRuRFP/jD6F9MwwGsdTNDMbZI8UnBNex4fm4cUnECDbVqtaoNGRRx6XY6KKV1GLRSuBJxcOYS44SA4WzsbgELK6Rk4Wt0oyna2Kuinnlilja0STQsc4TRNNuLKG8YPZZzgHAnate3Ju+b9LebQ/8AIag1J5K+Z7ckxL6WoKo7AKzO5VOVqRB94TYpNbxnIsPlJu9coxAKTu8ZyLD5SbvXIN/REQEREBERAREQEREHK/CK5Mg87b3Uyj0xykJ4RfJkHnbe6mUdwg9DXKhwzyXwFAc0FWJVx6wSLi+Y1X7Qtt3OMYdE6Se6OJz4fg3ByOijc+PhpiySzi2+YG29tll9wsqNDueyOJs1JM0TOZFG18tNPlG9zg25LJBhy2EXugxuk90/wh8JlpoTwULIGAGYM4KK4Y1wEl3azncXWWi3QytFTNO6mMlRAYODfwheYHYAI4ooSG07Q1oIL7asgbrC7m6kRukmcyORkcTiWysbIxz3jg4hhcDnwjmu6o3LLbqcI0Zox7Y4mvmZUOleyKJj5DHPgZdzWg5AbLX23QY3c3uokozLgYx7JQA6KTEWXa7Ex4sQQ9p8V17i6w5w3yaAPq3Jy5r61n9xWjRUPnY0MdUfB3OpmSBpa+Vr2FwDXcV0nBcJhByvnsVrRtfjqqVkkUYkFQI5LxMbwjHSRNwyR2wlw+UF8IOYuTbIPWN38nwuCq4CHhqeNkbHfK2LY2ljS8cJx3AHXcagsJS6QDKgTCJvFeHiMl+AOaQ4fSxEXGq63CKRjtPSUbqeCSnfWvp+CbDExzI+EcwOjkjaHtcwca9/om6s6LpI46XTGFsUvwV0QgmfFFIQHVLoi4FzSCHMA13HNZBgKvdLK6tNYy0Uxl4a8eKwkJuSA8nI3N26syNS9bN2WFtU1tNA0VTQ2VoMwAAdj+THCfJ8fjWzGVhlksruQkiliqKjSMUL6SHg2EMhihmdLM8NaI5IQxwsMTnXJyAFs7jG7rhJRV0tO5tO6NjgWtFPEI3xPAew5NxC7SLnFivfjbUGs3VDnLfX1kLtGVc8FPAwsmpGsBijlMRkY4TNa+VrnOaXsxDESRe11qGk9J8KyMOiiY9t+PFEyHhGO1Y2sAaSCDZwA1kG9gg8BN1Q4o56tkoiq6k7vGciw+Um71yi/dSf3i+RYfKTd65FdAREQEREBERAREQEREHK/CL5Mg87b3UyjttUiPCL5Mg87b3UyjwCgqCpwqor6CiNw3Mcj6X/APZf8hys73Na1taIZf8AYqo30s3QyUWD89WF+A32ZrGaN3TyQQSwMZC6ObDwoewuL+DcXMzxcWxNxhsrc26B5hMTI4YmuILjEzDI/DmGukJLi0GzsN7XaDsQevdDo19EPgkmUokc+X90uihH3ccg5xO1ZLdXyVofyVX/AMlazpXSklTM+aZ2KSR2Jzuc6uwWsOxe2u3SSTwRU7xC2OAO4KzS0sD3YnjFcl2J2ZxX7EGOjDmBsjSRZ9muBIc1zA11wRqPGBB6FvjaxtdHSVsjQKqLSFPTTSAACpY/5SORwGXCt4MtJGsWPMBplHpB8bHxh0To3ua50bwHtLmXDXZi7XAOIu0g5leqLdDK0xYTAGwv4SOIN+TbLdp4Qt1vfxWi7y7IW1ZIrd9IympqtK00do6ttRUSQyRhrJKiJj3CWle9oDncQYm53OFwNwsBuVPzTpjydJ/yVgqnTcz6r4VwkbJzJwuOO7Plb4i+2oEnPLLoWQ/6wmw1DQ2kDanCZ2iPKQtJcDYnicYl3Ewi5ugzG5aA1eha+kiBdUNmiqmxtzdLGLRPDRtw6/3gsfvmV7ZNIOawh4hiipy8Zhz4Yw15B28fEL/srFUe6iWB2OnEUDxkJImfKdNnvxFoOo2tcGxyyVM+6LhCXOp6UvOZeIiy55zGxwjv+5ZBntBTuj0JXOAbnVUtsbGSAi0wuBI0g5gi9thWs6S0i+ctc4NuyMMuxjYxha44ThY0NHjAZDPLaV7mbsJuAfAWwujkc1zw6MXc6PJmYIwhoyDW2ABOWa8lZp174RCI4YmYsR4JmB0hAsMbyS5wGdhewuUGMcqSVUSqCg+KUG8XyLD5SbvXKL6lBvF8iw+Um71yDoCIiAiIgIiICIiAiIg5V4RfJkHnbe6mUd1IjwjOTIPO291Mo7IKgqlbVbUH1Z3R+iYnMhLiblzmyayG42B8Ly0EEs8bFhNwBz5HAlfMkRs9HQQPdGHsjaHRSvc7HIWtMckjW5h98Ng389qpGiowMogTwWLC6Qg4/hjobOcHAA8EBmMvpdK1opwZte2V7Xtlc52vz2B9CKy7tHxllRwXymCoa2NxOZitUEutcDMMjubZX2XXrrNHwAzhrWtdHJUFl3uwyxMu1rQS7x2nC4Z8cF17kAOwApXl4YGkuOptrk3GIWHVmqBGbE2NgQCbZAm9r82o+hBtFbomBvCYQA9pm4OPGSJGsMIY48YnIOmIseNwdthvVBoWGzcQYXfCAwhkjrYMcALruIuwB72/Wu5pvZritXNK67RhN3eKLeNc2FufNfRSuuRhddt7ixuLXvfm1H0FBnfgMVngtDXAucwuL2skbHGC6NwLiWuObmm4uQR9Jtr/APh1Pd7Ltzc5kLy/J7eCc9kpzsOO1gzy+WItduWtcFkDY2OQNsjbWqCEGZr4WfB2vYA35V2Jo2Nka0xeNmeKx+02y1XWHJVN19ugXVJRLIPilBvF8iw+Um71yjBZSf3i+RYfKTd65B0BERAREQEREBERAREQcq8IzkyDztvdTKOwUvd224qHScDIZ3yMa2QSgxFodiDXMscTXC1nnYtK+LnQfb1f3ofZII8L6CpDfFzoPt6v70Psk+LnQfb1f3ofZII8Er4QpEfFzoPt6v70Psl9+LrQ/b1f3ofZII7XVfDuwlt+KSCRlmRcA+s+kqQvxc6D7er+9D7JPi50H29X96H2SCPza94eHh1nNtY2GwYRszyyVDahwDhfJ3jDLOxDvzCkJ8XOg+3q/vQ+yT4udB9vV/eh9kgj62pcC1wJBZbCcuLhOIes3X0VjwXEOILjc2sLnPPoPGdmOcqQPxc6D7er+9D7JPi50H29X96H2SCPRndhDL8UEuA2AmwJ9AHoVBKkR8XOg+3q/vQ+yT4udB9vV/eh9kgjqCvqkT8XKg+3q/vQ+yT4udB9vV/eh9kgjqvt1In4uVB9vV/eh9knxcqD7er+9D7JBHa6k/vF8iw+Um71yxPxcqD7er+9D7Jb7uS3Lx6PpW00LnuY0uIMhaXXe4uNy0AazzIMyiIgIiICIiAiIgIiICIiAiIgIiICIiAiIgIiICIiAiIgIiICIiAiIgIiICIiD//Z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8" descr="data:image/jpeg;base64,/9j/4AAQSkZJRgABAQAAAQABAAD/2wCEAAkGBhQSEBQUEhQVFRUWFBkVGBQVFxYUFRQUFBcWFBcXFxUXHCYeFxkkGRcXHy8gIycpLCwtFh4xNTAqNSYrLCkBCQoKDgwOGg8PFzUcHBwsKSkpLCw1KSwpLCkpKSwsKSktKSwtMC0pKSwpKSksKSksLCkpKSkpKSwpKSwpKSwpKf/AABEIAOEA4QMBIgACEQEDEQH/xAAcAAEAAQUBAQAAAAAAAAAAAAAACAIDBQYHBAH/xABOEAABAwICAwoICwYFAwUAAAABAAIDBBESIQUxQQYHEyI1UWFxgbMIMnN0kaHT8BQYIyVCUlOSk7HBYoLR0uHxFRckM7QWY4NyhKLC4v/EABkBAQEBAQEBAAAAAAAAAAAAAAABAgMEBf/EACURAQEAAgICAQMFAQAAAAAAAAABAhEDIRIxQRNRYSJxocHwBP/aAAwDAQACEQMRAD8A7iiIgIiIMDux3ZQaNhbNUCQtdIIxwbQ44i1zswSMrNK1Nm/9o4gnDU5f9tvtF5vCI5Ng87b3Uyj3E5BI0b/uj/q1P4bPaL67f80eNbKn8JvtFHoDE/1du1eqSK/8LIO9f5/aO+rU/hN9ovp3+9Hj6NT+G32i4A6w1BWTnrVEhW7/AJo8/Rqfw2+0R2/3o8a21P4Tf51H9oCrZHd3VmTsQd+/z50f9Wp/Db/Ovo399H/Vqfw2/wA6j6AXGwVdQwjjbL2B6kR307/ej7+LU/hs9ovp3+tH3Iw1Nxl/tt1n/wAijoXkZ39yvjZDrUVI5u/to8/RqPw27P30n39qBmttR+G3+dRzL9evoWSonNmYGvNnagdnRdUd4/z60fa+GpP/AI2/zqg+EBo76tT+Gz2i4M5vBnCRYDLqPOnwFrr57DY7Mk0O8fGB0d9Wp/CZ7RfTv/6Oy4lTn/2m+0UfomtvmqZ2WI6/UoJBnwgNHfVqfwm+0W67l90sVfTNqIA8RuLgMYDXXY4tNwCdo51EGUKSu8byLD5SbvXIN/REQEREBERAREQEREHLPCI5Ng87b3Myj4zIXUhPCGHzbB523uplHtrrghB6qFp1++a9uNWo2/JHoHv+i8nwjI3VHoercTFQ2bi6syVf4EAAknqQXBETkP7da+shLiGMFz+fOVTHOXEAZg5Wzue3auz73u98KdrZ6gXnOYadUfNcfW/Lr1S0YPc1vSlwD6olrfsxYPPNf6g9J6ltW7LcpG7RroYowODAdGAMwQRe20ki/XdbcQhCztvxiKs+jXAmwuBr6FXS01w7Lbl02uCF1rSO9dJJU1Dw9jGON4xmb4nFxvbVh9az+gd7engJLxw5LcHHaMIadfE1XPOtbjGq4LPQ2bcc/wDVWqZ2Em+WS6zui3t38OI6Zt2yYnAuNhGAACCT12H9Foe6vc5JSPMcrbG+IEZtc07Qdo/qqjzMkErLO8ZoyPONgv0dK8/CYbAjtVqG+w2O3r2Ksy3NjrTbSmVl81ZrJsVur0leqRwA99S8b4iURZObbqSu8byLD5SbvXKNDHEZc6kxvHj5mh8pN3rlBvyIiAiIgIiICIiAiIg5Z4RB+bYfO291MuAUwBNl3/wiOTYfO291Mo/U8dznsQZGrkDWlo2t/UerJYxseI5K9MTiNve+xVUh4xFtn5IPjGW9+dXnym2H0/oqzBkDz59izG5Dc++qqWtDb3zAOQ63EfRH6JRsu9TuVEs/CyC4iDXWt9JxOC/oLuwc67U1ixm5jcyyjjc1pLnPdie85YnWtkBqaBqCzYasWtTpYwr7gV2yqDFNq8/Br6I16RGnBpsefAsBuw3JsrYC05PAOB9r2J2HnaSB6FtBjVDmJsRSqaMskwnLOxHMRcEepHNs4HWLW7St73ztAEV8nBt8YCXsc27nfeDye1aG9hAe0jMG/atsS6pOba88xdX3NyHVf1ZqzXO1dQPpAK+xuJHvqW1rFk53POpMbx3I0PlJu9co3TxEKSO8dyND5SbvXLKN+REQEREBERAREQEREHLfCH5Nh87b3Uy4IxgsO3V0C6734Q3JsPnbe6mUf2PIt+RQXJH5WSgacVuf37V8czIgL0UjLdef6FB7KFhc8Nbna4HTs/M+pdv3sdzAp6YSusZJQDf6sY8UDr8Y9Y5lxvR0ZGJzdbIyP3yHO/8AqVIfcu69JDstGwW2izRrWMqsjJBqt1Va2Mcb3ubfmvQ42BPMte0iQ91nHLCXG2u12gfr7hTGbXK34XqvSV5YgDkZbdbc237SQs2xaHpNzg0Yb4gHEfshpNrHsJ7VvtK8OY1w2tB9Iumc0mN2rsvoCqsvtlhpTZUuarhCEKjFu0Kw1HDkcfguCvzNLsRy9PpUc9O6NMNXNHILEPI7BxVJ/CuL78mig2uhkaP9xnGFtrSW39AHuVrGs2ObGDEAddhY+v37VTA0tDstVx2q852dxlcNv12F/fpVxp4psMwcXP75H1LtD8sRUP51I7eP5Gh8pN3rlHCZl8+j1qR+8fyND5SbvXLJfbfkREQREQEREBERAREQct8Ibk2DztvdTKPrQpB+EIPm2HztvdTKPqCrhLe+1ZClGIkfsn0kg/ksayO7gOdZFruDcS3IHZ79SLJt79FPJswDjSPDewNcB23KkToB9i5vQD2DL9QuJb2Gj+F0g12WFjZJM9lhgHrcPQu10seEut9Jtuq5/gVxzvbrhj1VdbUkk2PFFx12t+oKwDp/ljrIbbFtybmB2uP5rNzRWGer+Cw+mIw2J2HIE3POTlmt4pZ8PLXsyFjck4TbPUQcvfWty3Pyh1NERsYG587eKfWCtSqYixoJ1lp/dNsv6/0Ww7jZL0o/9b/WcX6pn6c8ZflnwitOnAIBOZ1Dq1q7dcm32y+Lz1dc2MXOu17KqmmxMa7LMXy5+ZXZpeuuPb+FV8tTt1ARl3N4znDX+4F2Ark2/nRj/Tykaw+MnqLXAf8AyctYe2cvTkb37ffmCvwVGT887tPoNljjt6FVDNa+ez0rtGVAks1wOu9vWpHbyPI0XlJu9co2S5n35lJPeQ5Gh8pN3rlBvqIiAiIgIiICIiAiIg5d4QvJsHnbe6mUfsOdlIDwhz82wedt7qZR/h1oPrprHqXqbMS1uVyT2WHuV48FyVcp8hfmBRZdOmbzkH+qmJy+QI6Bd7P4FdfjnjGt7fSNq4fvWOtLM52eGI5a/ptXS6WtY+2HMutZts8/7XXm5MtZaejjlyx9tnLo35BzT0AjNW36OxEAgWFj6M9XXZYZlM8nxWdp9d8l9g0m9lw02INi13GHMR0Z8y5zmkTLHKf7+nzTMZu7nGzsJzV7cPWtDZIicwQ8XOsEBptfpb61TV13CCxbgvkbHXq+lrGoL5FoSIgEsHaAT6TrXX6ks08t5pvrtk9LtcbuGVgbWzytYfr6V76LSOOEPtmbi172INsz61rEkQhdeMOFzY4cxY87eZezRukwAQbWccV23GTrNvhPUsTPH03ObG+5p6NIy5Ek68yTzD9Fe0BXXAjORDbjpuS49WsIabhHYtbQAANm06l9paYMe55NuJa52lx//PrXSu9s0yUVTdxHTl08/v0rmO/hUBwpYSdZkeT0cRo/X0Ldp64NOQJN8j761yXfVke+vYS7LgGnnDAS8aj0gntWsPbhc8b1HPaoDhXAar3Hpyy2K286zttZemqp7YnbQSD0Z/wXnYy9jz/ou2kWDe3rUld5DkaHyk3euUbCLc3ZzKSe8fyND5SbvXqDfUREBERAREQEREBERBy3whx82wedt7qZR9jKkF4Q5+bYPO29zMo8sQX5Dxjbbn1dCtg8T95HEADnI1ox3Ft+1f1WA/NFbrvby2nc3a6M27LE/kV0+lgbiDmmztjhkfSMwuN7lNICKqgN9Tw09TyAfVcdq69S1f8AqcGG4ztbPJuWK/Nf814P+iWZTXy78Vw1q+2RpaR8hccZzIxEk5kCwB57DnVuPQb2lxbi8YuNxiBJJJOfP0KiTSdpDZwNjtvbqyWbotJ4mi4IuNo7FxxymV1XKTwv6M3hjntYFrcr3IuAcsshqzVyCTES0EiwBJaRhuRewWNbpZjpnMA2nPVq5xsXypromzNiPjuGXUrlx+c66ryTmu9Xtl+GI8YXHOPf8lQeDkBALR15G41WxLGupiLiOUtNvFuSLdWsK5VVL2xA4cThYEjbfK4B6ViTkx6vcW3C9x7YrtycSRsdtNhnc6r61cNQCLNPXe4WNgnyGxxGYGQv25L2z0RY0PfYD9kF59WQ7Su/Fy3Ka0xrc3PRM5zGktAeRna5tr57ZLlW+LVCTSEjQbgNYCddiyMuIHaSt207pjBGWt4oc4AOfscbi9hkB6brnz3tc577HAwEZ63WOJx63HJevj37a4cplvXpr80WJpJ5xf0H9VabT2b6+rajay7JTz2y6bn9LqiSowsPOQAPQu+3oeGQ2NlJXeP5Gh8pN3rlGdvOpMbx3I0PlJu9csjfkREBERAREQEREBERByzwiR82Q+dt7qZR82qQfhEcmw+dt7qZR8tcD0IPs49/zVMdlU++3ZkrjI9fvmgqoxxvfYuq72+k3SRiFzrCG5vtwEki3blfpXMIQGkHsNunJZvQ9c9klmuLCWGO7SW682EkbMQAXHm45yY6rWOpe3VP8NiaQRd1nXGIk+kaj2rJwzOuDtWr0+mhPTtF8M1hkQ4NcNV8QFm9INs+xe3RGlJIWcdhcS/ViZxWbSDfPPZ/FeKYXy07558OMnep+WV0rC3FiLG8bXdo1jpWp6U0y5mkIuI0hjcyQSS1wu4gnmGfYVsWktLmR4swho2kgEnntda1pSmx1TJBnhDLjZhL8FsthBcvVhNTt8HPmw+vlq7j3RaTZ/irxZ3iYSb8UOaObm2da22CjMgu4hreq55+xaZSUwZW4yDgDRHY8+Hhcza97gOz2lbhS6RafFc4dbbj1LOWWONm5uPThzcd6v2+X2SCJoNg5+HIjFhFz1K1LWyAGNgbG2+YabnPncc/RZXZy3O5Z0k4mf2Wm7od0LWOLKdoc4cZ0mIlrSBmQSBcgbTkOlSYzPvDL+NO8ymU1qz9tKd3FXEyER8IOEDrkX8UWyvbV/ZcvlqXOJBccJ2c+3Ne7SNaZbgHYXuP0nuvfO+Z2my8c8YwgAZ9OvrXpxmpprDCYTWM08wPEttJ9QVuaTMqt1r+nVsN1bMeV+ldG1oFSa3jeRYfKTd65RofDzZ/opLbxo+ZYfKTd65Qb+iIgIiICIiAiIgIiIOW+EPybB523uplH6IZ2O3V0FSB8IcfNsHnbe6mUfA0nLtCD7Mbn31r5BJmvs528/57VYcg9hBBB2HLtCrbUuvrILcteoHo5uhWI34utUuu055jp/JRW2M3UuDGcI0ZZ42tDw7Z9Zpa7LnKyEW6+OQkcHGbC9ywteQM/pPOa0oS7Re20AkX2G4/VXHBrhdrXXGvMHLoyU8Ybbm/dY5oFjLY5WDW5W/ac026rJBusqAS5sYcLDOR2K7QSR4rQNZK1CmdIDxC7XqXr/xOVt2uw5672cf7qeM+ySSNhO66VzrujaHOOKzXO12DezILzndJLsa8nXxTz/tOusK+uJtbE231SGn1LzPcL+Me12auorOv03LfOzQRY8JJjPNawN14tIaXc5paXCx+iwBoy5za5z2Kqo3PSRxGZzxwJaDHNmWTE3syPa5+TsTcizC7FbK+Gc6+y+evIfpmqio1TicwOoABW5JhbUqbbNXQhCBwotntCqtYHpHZ0fkrDGXKre/K3NqVF2S/B36wpHbxvIsPlJu9co2yeIOv9FJPeN5Fh8pN3rkG/IiICIiAiIgIiICIiDlnhEH5tg87b3Uyj815UgPCJ5Mh87b3Uyj60oE7cz6fSrbm5K/a+tW3cyC3G7PpXpFW61jYi98wDtvY84Vlrc1cQbtp18FNJRYKOB7ZqOmnkjPC3fJNix4SJLsJsLW1cxWU/wCn6aGt0rC1jJo6allliL7uLJGcFxSWkYg0vc0g/VzzXi3T7o5qV2jzEWZaLpTxo4362vB4zm4h2EEbCFlqfRkdM+qlgGFlRoF1WIX/ACgidK6PEw474m3aSMV8j0IMBo2jhqqKsc6JkUtLG2ZksWJjXtLwwxyMJLbm4wkAG/OvuhdAMm0fVOuTUtZ8IibnnT078Ex7S934K+acDpqKCSjaGQzSNhnpo8g2tb4mI+M9jwcTMZdh4wCaF3VwU2kIncHijitTF/COwvgsYpH8HaxDgXyW53KD7uM4Cor6SmfTxGJ7hG4ky8I84HOc4ubIACXDIAWAAGeZOPoq6B0rWGngu6eMCzZAA0vs9pu83uCBzjWCLZ5jcxoQ0e6WGnOqOqIaT9KMse6N3awtPatP0Uf9ZF5xH3jVRuRFP/jD6F9MwwGsdTNDMbZI8UnBNex4fm4cUnECDbVqtaoNGRRx6XY6KKV1GLRSuBJxcOYS44SA4WzsbgELK6Rk4Wt0oyna2Kuinnlilja0STQsc4TRNNuLKG8YPZZzgHAnate3Ju+b9LebQ/8AIag1J5K+Z7ckxL6WoKo7AKzO5VOVqRB94TYpNbxnIsPlJu9coxAKTu8ZyLD5SbvXIN/REQEREBERAREQEREHK/CK5Mg87b3Uyj0xykJ4RfJkHnbe6mUdwg9DXKhwzyXwFAc0FWJVx6wSLi+Y1X7Qtt3OMYdE6Se6OJz4fg3ByOijc+PhpiySzi2+YG29tll9wsqNDueyOJs1JM0TOZFG18tNPlG9zg25LJBhy2EXugxuk90/wh8JlpoTwULIGAGYM4KK4Y1wEl3azncXWWi3QytFTNO6mMlRAYODfwheYHYAI4ooSG07Q1oIL7asgbrC7m6kRukmcyORkcTiWysbIxz3jg4hhcDnwjmu6o3LLbqcI0Zox7Y4mvmZUOleyKJj5DHPgZdzWg5AbLX23QY3c3uokozLgYx7JQA6KTEWXa7Ex4sQQ9p8V17i6w5w3yaAPq3Jy5r61n9xWjRUPnY0MdUfB3OpmSBpa+Vr2FwDXcV0nBcJhByvnsVrRtfjqqVkkUYkFQI5LxMbwjHSRNwyR2wlw+UF8IOYuTbIPWN38nwuCq4CHhqeNkbHfK2LY2ljS8cJx3AHXcagsJS6QDKgTCJvFeHiMl+AOaQ4fSxEXGq63CKRjtPSUbqeCSnfWvp+CbDExzI+EcwOjkjaHtcwca9/om6s6LpI46XTGFsUvwV0QgmfFFIQHVLoi4FzSCHMA13HNZBgKvdLK6tNYy0Uxl4a8eKwkJuSA8nI3N26syNS9bN2WFtU1tNA0VTQ2VoMwAAdj+THCfJ8fjWzGVhlksruQkiliqKjSMUL6SHg2EMhihmdLM8NaI5IQxwsMTnXJyAFs7jG7rhJRV0tO5tO6NjgWtFPEI3xPAew5NxC7SLnFivfjbUGs3VDnLfX1kLtGVc8FPAwsmpGsBijlMRkY4TNa+VrnOaXsxDESRe11qGk9J8KyMOiiY9t+PFEyHhGO1Y2sAaSCDZwA1kG9gg8BN1Q4o56tkoiq6k7vGciw+Um71yi/dSf3i+RYfKTd65FdAREQEREBERAREQEREHK/CL5Mg87b3UyjttUiPCL5Mg87b3UyjwCgqCpwqor6CiNw3Mcj6X/APZf8hys73Na1taIZf8AYqo30s3QyUWD89WF+A32ZrGaN3TyQQSwMZC6ObDwoewuL+DcXMzxcWxNxhsrc26B5hMTI4YmuILjEzDI/DmGukJLi0GzsN7XaDsQevdDo19EPgkmUokc+X90uihH3ccg5xO1ZLdXyVofyVX/AMlazpXSklTM+aZ2KSR2Jzuc6uwWsOxe2u3SSTwRU7xC2OAO4KzS0sD3YnjFcl2J2ZxX7EGOjDmBsjSRZ9muBIc1zA11wRqPGBB6FvjaxtdHSVsjQKqLSFPTTSAACpY/5SORwGXCt4MtJGsWPMBplHpB8bHxh0To3ua50bwHtLmXDXZi7XAOIu0g5leqLdDK0xYTAGwv4SOIN+TbLdp4Qt1vfxWi7y7IW1ZIrd9IympqtK00do6ttRUSQyRhrJKiJj3CWle9oDncQYm53OFwNwsBuVPzTpjydJ/yVgqnTcz6r4VwkbJzJwuOO7Plb4i+2oEnPLLoWQ/6wmw1DQ2kDanCZ2iPKQtJcDYnicYl3Ewi5ugzG5aA1eha+kiBdUNmiqmxtzdLGLRPDRtw6/3gsfvmV7ZNIOawh4hiipy8Zhz4Yw15B28fEL/srFUe6iWB2OnEUDxkJImfKdNnvxFoOo2tcGxyyVM+6LhCXOp6UvOZeIiy55zGxwjv+5ZBntBTuj0JXOAbnVUtsbGSAi0wuBI0g5gi9thWs6S0i+ctc4NuyMMuxjYxha44ThY0NHjAZDPLaV7mbsJuAfAWwujkc1zw6MXc6PJmYIwhoyDW2ABOWa8lZp174RCI4YmYsR4JmB0hAsMbyS5wGdhewuUGMcqSVUSqCg+KUG8XyLD5SbvXKL6lBvF8iw+Um71yDoCIiAiIgIiICIiAiIg5V4RfJkHnbe6mUd1IjwjOTIPO291Mo7IKgqlbVbUH1Z3R+iYnMhLiblzmyayG42B8Ly0EEs8bFhNwBz5HAlfMkRs9HQQPdGHsjaHRSvc7HIWtMckjW5h98Ng389qpGiowMogTwWLC6Qg4/hjobOcHAA8EBmMvpdK1opwZte2V7Xtlc52vz2B9CKy7tHxllRwXymCoa2NxOZitUEutcDMMjubZX2XXrrNHwAzhrWtdHJUFl3uwyxMu1rQS7x2nC4Z8cF17kAOwApXl4YGkuOptrk3GIWHVmqBGbE2NgQCbZAm9r82o+hBtFbomBvCYQA9pm4OPGSJGsMIY48YnIOmIseNwdthvVBoWGzcQYXfCAwhkjrYMcALruIuwB72/Wu5pvZritXNK67RhN3eKLeNc2FufNfRSuuRhddt7ixuLXvfm1H0FBnfgMVngtDXAucwuL2skbHGC6NwLiWuObmm4uQR9Jtr/APh1Pd7Ltzc5kLy/J7eCc9kpzsOO1gzy+WItduWtcFkDY2OQNsjbWqCEGZr4WfB2vYA35V2Jo2Nka0xeNmeKx+02y1XWHJVN19ugXVJRLIPilBvF8iw+Um71yjBZSf3i+RYfKTd65B0BERAREQEREBERAREQcq8IzkyDztvdTKOwUvd224qHScDIZ3yMa2QSgxFodiDXMscTXC1nnYtK+LnQfb1f3ofZII8L6CpDfFzoPt6v70Psk+LnQfb1f3ofZII8Er4QpEfFzoPt6v70Psl9+LrQ/b1f3ofZII7XVfDuwlt+KSCRlmRcA+s+kqQvxc6D7er+9D7JPi50H29X96H2SCPza94eHh1nNtY2GwYRszyyVDahwDhfJ3jDLOxDvzCkJ8XOg+3q/vQ+yT4udB9vV/eh9kgj62pcC1wJBZbCcuLhOIes3X0VjwXEOILjc2sLnPPoPGdmOcqQPxc6D7er+9D7JPi50H29X96H2SCPRndhDL8UEuA2AmwJ9AHoVBKkR8XOg+3q/vQ+yT4udB9vV/eh9kgjqCvqkT8XKg+3q/vQ+yT4udB9vV/eh9kgjqvt1In4uVB9vV/eh9knxcqD7er+9D7JBHa6k/vF8iw+Um71yxPxcqD7er+9D7Jb7uS3Lx6PpW00LnuY0uIMhaXXe4uNy0AazzIMyiIgIiICIiAiIgIiICIiAiIgIiICIiAiIgIiICIiAiIgIiICIiAiIgIiICIiD//Z"/>
          <p:cNvSpPr>
            <a:spLocks noChangeAspect="1" noChangeArrowheads="1"/>
          </p:cNvSpPr>
          <p:nvPr/>
        </p:nvSpPr>
        <p:spPr bwMode="auto">
          <a:xfrm>
            <a:off x="307975" y="-8763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8" name="Picture 10" descr="Kniha Brat&amp;rcaron;i Lví srd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750996"/>
            <a:ext cx="30480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knihy.abz.cz/imgs/products/img_276313_ori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38064"/>
            <a:ext cx="23812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6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50</Words>
  <Application>Microsoft Office PowerPoint</Application>
  <PresentationFormat>Předvádění na obrazovce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Cesta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2013-09-05T10:00:19Z</dcterms:created>
  <dcterms:modified xsi:type="dcterms:W3CDTF">2013-09-05T10:11:40Z</dcterms:modified>
</cp:coreProperties>
</file>