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60" r:id="rId3"/>
    <p:sldId id="258" r:id="rId4"/>
    <p:sldId id="257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494A-1422-4048-95DE-3496B11CF829}" type="datetimeFigureOut">
              <a:rPr lang="cs-CZ" smtClean="0"/>
              <a:t>17.10.2013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C94C9DA-0A76-4C4D-9054-A719B30A225A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494A-1422-4048-95DE-3496B11CF829}" type="datetimeFigureOut">
              <a:rPr lang="cs-CZ" smtClean="0"/>
              <a:t>17.10.2013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C9DA-0A76-4C4D-9054-A719B30A22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494A-1422-4048-95DE-3496B11CF829}" type="datetimeFigureOut">
              <a:rPr lang="cs-CZ" smtClean="0"/>
              <a:t>17.10.2013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C9DA-0A76-4C4D-9054-A719B30A22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494A-1422-4048-95DE-3496B11CF829}" type="datetimeFigureOut">
              <a:rPr lang="cs-CZ" smtClean="0"/>
              <a:t>17.10.2013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C9DA-0A76-4C4D-9054-A719B30A225A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494A-1422-4048-95DE-3496B11CF829}" type="datetimeFigureOut">
              <a:rPr lang="cs-CZ" smtClean="0"/>
              <a:t>17.10.2013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C94C9DA-0A76-4C4D-9054-A719B30A225A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494A-1422-4048-95DE-3496B11CF829}" type="datetimeFigureOut">
              <a:rPr lang="cs-CZ" smtClean="0"/>
              <a:t>17.10.2013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C9DA-0A76-4C4D-9054-A719B30A225A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494A-1422-4048-95DE-3496B11CF829}" type="datetimeFigureOut">
              <a:rPr lang="cs-CZ" smtClean="0"/>
              <a:t>17.10.2013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C9DA-0A76-4C4D-9054-A719B30A225A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494A-1422-4048-95DE-3496B11CF829}" type="datetimeFigureOut">
              <a:rPr lang="cs-CZ" smtClean="0"/>
              <a:t>17.10.2013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C9DA-0A76-4C4D-9054-A719B30A22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494A-1422-4048-95DE-3496B11CF829}" type="datetimeFigureOut">
              <a:rPr lang="cs-CZ" smtClean="0"/>
              <a:t>17.10.2013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C9DA-0A76-4C4D-9054-A719B30A22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494A-1422-4048-95DE-3496B11CF829}" type="datetimeFigureOut">
              <a:rPr lang="cs-CZ" smtClean="0"/>
              <a:t>17.10.2013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C9DA-0A76-4C4D-9054-A719B30A225A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A494A-1422-4048-95DE-3496B11CF829}" type="datetimeFigureOut">
              <a:rPr lang="cs-CZ" smtClean="0"/>
              <a:t>17.10.2013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C94C9DA-0A76-4C4D-9054-A719B30A225A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AEA494A-1422-4048-95DE-3496B11CF829}" type="datetimeFigureOut">
              <a:rPr lang="cs-CZ" smtClean="0"/>
              <a:t>17.10.2013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C94C9DA-0A76-4C4D-9054-A719B30A225A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pisovatele.cz/frantisek-hrubin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220072" y="3196384"/>
            <a:ext cx="320183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600" dirty="0" smtClean="0"/>
              <a:t>Jiří Trnka</a:t>
            </a:r>
            <a:endParaRPr lang="cs-CZ" sz="6600" dirty="0"/>
          </a:p>
        </p:txBody>
      </p:sp>
      <p:pic>
        <p:nvPicPr>
          <p:cNvPr id="2050" name="Picture 2" descr="http://e-kultura.cz/wp-content/uploads/2012/02/jiri-trnka-brnk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715" y="375524"/>
            <a:ext cx="4177457" cy="5641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0554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img.radio.cz/pictures/osobnosti/trnka_jiri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7704856" cy="6182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880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83568" y="38056"/>
            <a:ext cx="763284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400" dirty="0" smtClean="0"/>
              <a:t>scénárista, režisér, výtvarník, sochař, ilustrátor</a:t>
            </a:r>
            <a:endParaRPr lang="cs-CZ" sz="4400" dirty="0"/>
          </a:p>
        </p:txBody>
      </p:sp>
      <p:sp>
        <p:nvSpPr>
          <p:cNvPr id="3" name="Obdélník 2"/>
          <p:cNvSpPr/>
          <p:nvPr/>
        </p:nvSpPr>
        <p:spPr>
          <a:xfrm>
            <a:off x="673874" y="1628800"/>
            <a:ext cx="7773475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400" dirty="0"/>
              <a:t>z</a:t>
            </a:r>
            <a:r>
              <a:rPr lang="cs-CZ" sz="4400" dirty="0" smtClean="0"/>
              <a:t>akladatel českého animovaného</a:t>
            </a:r>
          </a:p>
          <a:p>
            <a:r>
              <a:rPr lang="cs-CZ" sz="4400" dirty="0" smtClean="0"/>
              <a:t>filmu</a:t>
            </a:r>
            <a:endParaRPr lang="cs-CZ" sz="4400" dirty="0"/>
          </a:p>
        </p:txBody>
      </p:sp>
      <p:sp>
        <p:nvSpPr>
          <p:cNvPr id="4" name="Obdélník 3"/>
          <p:cNvSpPr/>
          <p:nvPr/>
        </p:nvSpPr>
        <p:spPr>
          <a:xfrm>
            <a:off x="683568" y="3080944"/>
            <a:ext cx="792088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400" dirty="0" err="1" smtClean="0"/>
              <a:t>yrostl</a:t>
            </a:r>
            <a:r>
              <a:rPr lang="cs-CZ" sz="4400" dirty="0" smtClean="0"/>
              <a:t> v rodině, kde se podomácku vyráběly hračky</a:t>
            </a:r>
            <a:endParaRPr lang="cs-CZ" sz="4400" dirty="0"/>
          </a:p>
        </p:txBody>
      </p:sp>
      <p:sp>
        <p:nvSpPr>
          <p:cNvPr id="5" name="Obdélník 4"/>
          <p:cNvSpPr/>
          <p:nvPr/>
        </p:nvSpPr>
        <p:spPr>
          <a:xfrm>
            <a:off x="698313" y="4725144"/>
            <a:ext cx="799288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400" dirty="0" smtClean="0"/>
              <a:t>ilustroval Broučky a spolupracoval s </a:t>
            </a:r>
            <a:r>
              <a:rPr lang="cs-CZ" sz="4400" dirty="0" smtClean="0">
                <a:hlinkClick r:id="rId2"/>
              </a:rPr>
              <a:t>Františkem Hrubínem</a:t>
            </a:r>
            <a:r>
              <a:rPr lang="cs-CZ" sz="4400" dirty="0" smtClean="0"/>
              <a:t>  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4044748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.radio.cz/pictures/knihy/trnka_zahradab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6689"/>
            <a:ext cx="8708655" cy="58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5508104" y="764704"/>
            <a:ext cx="20885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i="1" dirty="0" smtClean="0">
                <a:solidFill>
                  <a:schemeClr val="bg1"/>
                </a:solidFill>
              </a:rPr>
              <a:t>Zahrada</a:t>
            </a:r>
            <a:endParaRPr lang="cs-CZ" sz="4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848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i.idnes.cz/09/014/gal/JAZ28ca43_K_broucc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92696"/>
            <a:ext cx="6912768" cy="556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075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http://static0.asmira.com/photo/34/15034/album/6583540_7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32" y="692696"/>
            <a:ext cx="8424936" cy="5278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e-antikvariat.com/photos/478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007" y="1052736"/>
            <a:ext cx="3806656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8731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.ct24.cz/cache/900x700/article/28/2738/2737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64495"/>
            <a:ext cx="8159328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0526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</TotalTime>
  <Words>32</Words>
  <Application>Microsoft Office PowerPoint</Application>
  <PresentationFormat>Předvádění na obrazovce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Jmění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Pavla Staňková</dc:creator>
  <cp:lastModifiedBy>Pavla Staňková</cp:lastModifiedBy>
  <cp:revision>3</cp:revision>
  <dcterms:created xsi:type="dcterms:W3CDTF">2013-10-17T11:23:21Z</dcterms:created>
  <dcterms:modified xsi:type="dcterms:W3CDTF">2013-10-17T11:43:21Z</dcterms:modified>
</cp:coreProperties>
</file>