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264A-C4BA-4D83-AB66-7ADD71BBB532}" type="datetimeFigureOut">
              <a:rPr lang="cs-CZ" smtClean="0"/>
              <a:t>25.10.2013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94A2B5-3509-4C9F-B44E-1D101560981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264A-C4BA-4D83-AB66-7ADD71BBB532}" type="datetimeFigureOut">
              <a:rPr lang="cs-CZ" smtClean="0"/>
              <a:t>25.10.2013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2B5-3509-4C9F-B44E-1D10156098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264A-C4BA-4D83-AB66-7ADD71BBB532}" type="datetimeFigureOut">
              <a:rPr lang="cs-CZ" smtClean="0"/>
              <a:t>25.10.2013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2B5-3509-4C9F-B44E-1D10156098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264A-C4BA-4D83-AB66-7ADD71BBB532}" type="datetimeFigureOut">
              <a:rPr lang="cs-CZ" smtClean="0"/>
              <a:t>25.10.2013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2B5-3509-4C9F-B44E-1D10156098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264A-C4BA-4D83-AB66-7ADD71BBB532}" type="datetimeFigureOut">
              <a:rPr lang="cs-CZ" smtClean="0"/>
              <a:t>25.10.2013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2B5-3509-4C9F-B44E-1D101560981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264A-C4BA-4D83-AB66-7ADD71BBB532}" type="datetimeFigureOut">
              <a:rPr lang="cs-CZ" smtClean="0"/>
              <a:t>25.10.2013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2B5-3509-4C9F-B44E-1D101560981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264A-C4BA-4D83-AB66-7ADD71BBB532}" type="datetimeFigureOut">
              <a:rPr lang="cs-CZ" smtClean="0"/>
              <a:t>25.10.2013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2B5-3509-4C9F-B44E-1D101560981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264A-C4BA-4D83-AB66-7ADD71BBB532}" type="datetimeFigureOut">
              <a:rPr lang="cs-CZ" smtClean="0"/>
              <a:t>25.10.2013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2B5-3509-4C9F-B44E-1D10156098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264A-C4BA-4D83-AB66-7ADD71BBB532}" type="datetimeFigureOut">
              <a:rPr lang="cs-CZ" smtClean="0"/>
              <a:t>25.10.2013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2B5-3509-4C9F-B44E-1D10156098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264A-C4BA-4D83-AB66-7ADD71BBB532}" type="datetimeFigureOut">
              <a:rPr lang="cs-CZ" smtClean="0"/>
              <a:t>25.10.2013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2B5-3509-4C9F-B44E-1D10156098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264A-C4BA-4D83-AB66-7ADD71BBB532}" type="datetimeFigureOut">
              <a:rPr lang="cs-CZ" smtClean="0"/>
              <a:t>25.10.2013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2B5-3509-4C9F-B44E-1D10156098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841264A-C4BA-4D83-AB66-7ADD71BBB532}" type="datetimeFigureOut">
              <a:rPr lang="cs-CZ" smtClean="0"/>
              <a:t>25.10.2013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E94A2B5-3509-4C9F-B44E-1D101560981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yihGUHmdD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51920" y="5229200"/>
            <a:ext cx="4224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 smtClean="0"/>
              <a:t>Zdeněk Svěrák</a:t>
            </a:r>
            <a:endParaRPr lang="cs-CZ" sz="5400" dirty="0"/>
          </a:p>
        </p:txBody>
      </p:sp>
      <p:pic>
        <p:nvPicPr>
          <p:cNvPr id="1026" name="Picture 2" descr="http://knihy.abz.cz/imgs/authors/F0030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3436145" cy="543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75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49823" y="332656"/>
            <a:ext cx="74888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/>
              <a:t>Je herec, scénárista, režisér, komik, zpěvák, spisovatel.</a:t>
            </a:r>
            <a:endParaRPr lang="cs-CZ" sz="4400" b="1" dirty="0"/>
          </a:p>
        </p:txBody>
      </p:sp>
      <p:sp>
        <p:nvSpPr>
          <p:cNvPr id="3" name="Obdélník 2"/>
          <p:cNvSpPr/>
          <p:nvPr/>
        </p:nvSpPr>
        <p:spPr>
          <a:xfrm>
            <a:off x="521831" y="1916832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/>
              <a:t>P</a:t>
            </a:r>
            <a:r>
              <a:rPr lang="cs-CZ" sz="4400" b="1" dirty="0" smtClean="0"/>
              <a:t>ůvodně byl učitelem českého jazyka a literatury.</a:t>
            </a:r>
            <a:endParaRPr lang="cs-CZ" sz="4400" b="1" dirty="0"/>
          </a:p>
        </p:txBody>
      </p:sp>
      <p:sp>
        <p:nvSpPr>
          <p:cNvPr id="4" name="Obdélník 3"/>
          <p:cNvSpPr/>
          <p:nvPr/>
        </p:nvSpPr>
        <p:spPr>
          <a:xfrm>
            <a:off x="476997" y="3363382"/>
            <a:ext cx="512031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b="1" dirty="0" smtClean="0"/>
              <a:t>Stal se redaktorem </a:t>
            </a:r>
          </a:p>
          <a:p>
            <a:r>
              <a:rPr lang="cs-CZ" sz="4400" b="1" dirty="0" smtClean="0"/>
              <a:t>Českého rozhlasu.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521831" y="5017868"/>
            <a:ext cx="599497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b="1" dirty="0" smtClean="0"/>
              <a:t>Psal scénáře pro filmové </a:t>
            </a:r>
          </a:p>
          <a:p>
            <a:r>
              <a:rPr lang="cs-CZ" sz="4400" b="1" dirty="0" smtClean="0"/>
              <a:t>studio Barrandov.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142632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3447" y="764704"/>
            <a:ext cx="1807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Knížky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0" name="Picture 2" descr="http://knihy.abz.cz/imgs/products/img_21509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47" y="1849742"/>
            <a:ext cx="3674400" cy="43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_yE9aQ6fYXjs/TNGkFS83JyI/AAAAAAAABg4/CeWCTOdU3z4/s1600/svera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9742"/>
            <a:ext cx="3240360" cy="430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37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59" y="513546"/>
            <a:ext cx="1897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Pohádky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3074" name="Picture 2" descr="http://www.pohadkar.cz/public/media/Tri_veterani/popis/trivetr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78192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475656" y="5745878"/>
            <a:ext cx="6213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3"/>
              </a:rPr>
              <a:t>http://www.youtube.com/watch?v=5yihGUHmdDc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106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opron.cz/fotocache/bigorig/361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3888432" cy="549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907704" y="6021288"/>
            <a:ext cx="5940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http://www.youtube.com/watch?v=49peSebG9Zw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290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620688"/>
            <a:ext cx="185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Písničky:</a:t>
            </a:r>
            <a:endParaRPr lang="cs-CZ" sz="3600" b="1" dirty="0"/>
          </a:p>
        </p:txBody>
      </p:sp>
      <p:sp>
        <p:nvSpPr>
          <p:cNvPr id="3" name="Obdélník 2"/>
          <p:cNvSpPr/>
          <p:nvPr/>
        </p:nvSpPr>
        <p:spPr>
          <a:xfrm>
            <a:off x="755576" y="170080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http://www.youtube.com/watch?v=2ExADYtrjM0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65564" y="245224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http://www.youtube.com/watch?v=ifl-cdZGkNw</a:t>
            </a:r>
            <a:endParaRPr lang="cs-CZ" dirty="0"/>
          </a:p>
        </p:txBody>
      </p:sp>
      <p:pic>
        <p:nvPicPr>
          <p:cNvPr id="5122" name="Picture 2" descr="http://knihy.abz.cz/imgs/products/img_235581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8124"/>
            <a:ext cx="2095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redskolaci.cz/wp-content/uploads/2009/10/su-20-let-pisnice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42824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popron.cz/fotocache/bigorig/3501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85600"/>
            <a:ext cx="2571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47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</TotalTime>
  <Words>54</Words>
  <Application>Microsoft Office PowerPoint</Application>
  <PresentationFormat>Předvádění na obrazovce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Exekutivní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Staňková</dc:creator>
  <cp:lastModifiedBy>Pavla Staňková</cp:lastModifiedBy>
  <cp:revision>4</cp:revision>
  <dcterms:created xsi:type="dcterms:W3CDTF">2013-09-19T09:56:39Z</dcterms:created>
  <dcterms:modified xsi:type="dcterms:W3CDTF">2013-10-25T08:23:02Z</dcterms:modified>
</cp:coreProperties>
</file>