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952E2-EF09-4E98-898B-CBA778F94A41}" type="datetimeFigureOut">
              <a:rPr lang="cs-CZ" smtClean="0"/>
              <a:t>28.11.2013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31CD-9DDE-465D-8DB0-F9F2C292487E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952E2-EF09-4E98-898B-CBA778F94A41}" type="datetimeFigureOut">
              <a:rPr lang="cs-CZ" smtClean="0"/>
              <a:t>28.11.2013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31CD-9DDE-465D-8DB0-F9F2C29248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952E2-EF09-4E98-898B-CBA778F94A41}" type="datetimeFigureOut">
              <a:rPr lang="cs-CZ" smtClean="0"/>
              <a:t>28.11.2013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31CD-9DDE-465D-8DB0-F9F2C29248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952E2-EF09-4E98-898B-CBA778F94A41}" type="datetimeFigureOut">
              <a:rPr lang="cs-CZ" smtClean="0"/>
              <a:t>28.11.2013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31CD-9DDE-465D-8DB0-F9F2C292487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952E2-EF09-4E98-898B-CBA778F94A41}" type="datetimeFigureOut">
              <a:rPr lang="cs-CZ" smtClean="0"/>
              <a:t>28.11.2013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31CD-9DDE-465D-8DB0-F9F2C29248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952E2-EF09-4E98-898B-CBA778F94A41}" type="datetimeFigureOut">
              <a:rPr lang="cs-CZ" smtClean="0"/>
              <a:t>28.11.2013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31CD-9DDE-465D-8DB0-F9F2C292487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952E2-EF09-4E98-898B-CBA778F94A41}" type="datetimeFigureOut">
              <a:rPr lang="cs-CZ" smtClean="0"/>
              <a:t>28.11.2013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31CD-9DDE-465D-8DB0-F9F2C292487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952E2-EF09-4E98-898B-CBA778F94A41}" type="datetimeFigureOut">
              <a:rPr lang="cs-CZ" smtClean="0"/>
              <a:t>28.11.2013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31CD-9DDE-465D-8DB0-F9F2C29248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952E2-EF09-4E98-898B-CBA778F94A41}" type="datetimeFigureOut">
              <a:rPr lang="cs-CZ" smtClean="0"/>
              <a:t>28.11.2013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31CD-9DDE-465D-8DB0-F9F2C29248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952E2-EF09-4E98-898B-CBA778F94A41}" type="datetimeFigureOut">
              <a:rPr lang="cs-CZ" smtClean="0"/>
              <a:t>28.11.2013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31CD-9DDE-465D-8DB0-F9F2C29248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952E2-EF09-4E98-898B-CBA778F94A41}" type="datetimeFigureOut">
              <a:rPr lang="cs-CZ" smtClean="0"/>
              <a:t>28.11.2013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31CD-9DDE-465D-8DB0-F9F2C292487E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3C952E2-EF09-4E98-898B-CBA778F94A41}" type="datetimeFigureOut">
              <a:rPr lang="cs-CZ" smtClean="0"/>
              <a:t>28.11.2013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88E31CD-9DDE-465D-8DB0-F9F2C292487E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3.gstatic.com/images?q=tbn:ANd9GcQZ07n__rYot4-Xn_Ue8UmBoYwEZGiwsoZN8xD60Mbu-roTuc_1qauqyC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9331" y="404664"/>
            <a:ext cx="3168352" cy="4526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2302577" y="5229200"/>
            <a:ext cx="366510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Jiří Žáček</a:t>
            </a:r>
            <a:endParaRPr lang="cs-CZ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99544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889185"/>
            <a:ext cx="907300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 smtClean="0"/>
              <a:t>Dětství </a:t>
            </a:r>
            <a:r>
              <a:rPr lang="cs-CZ" sz="4000" b="1" dirty="0"/>
              <a:t>a školní léta prožil v jihočeských Strakonicích. Vystudoval Střední průmyslovou školu </a:t>
            </a:r>
            <a:r>
              <a:rPr lang="cs-CZ" sz="4000" b="1" dirty="0" smtClean="0"/>
              <a:t>stavební a stavební </a:t>
            </a:r>
            <a:r>
              <a:rPr lang="cs-CZ" sz="4000" b="1" dirty="0"/>
              <a:t>fakultu ČVUT v Praze </a:t>
            </a:r>
            <a:r>
              <a:rPr lang="cs-CZ" sz="4000" b="1" dirty="0" smtClean="0"/>
              <a:t>. </a:t>
            </a:r>
            <a:r>
              <a:rPr lang="cs-CZ" sz="4000" b="1" dirty="0"/>
              <a:t>Po tříleté praxi na vodohospodářské správě </a:t>
            </a:r>
            <a:r>
              <a:rPr lang="cs-CZ" sz="4000" b="1" dirty="0" smtClean="0"/>
              <a:t>odešel </a:t>
            </a:r>
            <a:r>
              <a:rPr lang="cs-CZ" sz="4000" b="1" dirty="0"/>
              <a:t>od inženýrství k literatuře. </a:t>
            </a:r>
            <a:r>
              <a:rPr lang="cs-CZ" sz="4000" b="1" dirty="0" smtClean="0"/>
              <a:t>Je ženatý a má dvě děti.</a:t>
            </a:r>
            <a:endParaRPr lang="cs-CZ" sz="4000" b="1" dirty="0"/>
          </a:p>
        </p:txBody>
      </p:sp>
    </p:spTree>
    <p:extLst>
      <p:ext uri="{BB962C8B-B14F-4D97-AF65-F5344CB8AC3E}">
        <p14:creationId xmlns:p14="http://schemas.microsoft.com/office/powerpoint/2010/main" val="2995375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 descr="data:image/jpeg;base64,/9j/4AAQSkZJRgABAQAAAQABAAD/2wCEAAkGBxQQEBQUEBQUFRQVFBQUFRQVFBQUFBQUFBYWFxQUFRUYHCggGBwlHBQVITEhJSkrLi4uFx8zODUsNygtLisBCgoKDg0OGhAQGiwmICQsLCwsLCwsLCwsLywtLCwsNCwtLCwsLDQ0LCwsLCwsLCwtLCwsLCwsLCwsLCwsLCwsLP/AABEIAPYAzQMBIgACEQEDEQH/xAAbAAABBQEBAAAAAAAAAAAAAAAAAQMEBQYCB//EAEoQAAIBAgMFBgEHBwoFBQEAAAECAwARBBIhBRMxQVEGIjJhcZGBBxQjQmKhsRUzUnJzgtE0Q3SSorKzwcLhJDVTY/A2VIOj8Rb/xAAaAQEBAQEBAQEAAAAAAAAAAAAAAQIEAwUG/8QAKREBAQACAQQBBAIBBQAAAAAAAAECAxEEEiExE0FRYfAFIqEyQnGRsf/aAAwDAQACEQMRAD8A9lxPg9q5tXeJ8HtXFZijKOgosKKWqDKKLUUUC2pbUl6L0BbypbUl6WgLCkNFFAW8qSwoooFsKSwoooCw6UECkooCw6UmUdKWigTKOlJlHSuqKDjKOlIVHQV0aSqOSo6Co8y8KkmmJqCbifB7VzelxXg9q5NZi0Xpb1mcDtOTMiu7tnx2JgWwiAyxRzMqv3eH0d7jW4HK4rrZe05XTDZ843ztZiIrlVQuFIW4UHKQbXP6t7DSNJei9ZjtMjtLEkMrCdjeJFyiNEW28mnFiXQHLZbgFgg6mpWI2tkxUMRJsSVLDIc77mSW728C5YnOliWtbQGgvb0tZ3BbaYRI0iu5mZTAcqjOjo0ijKlyCEQljbidNNAYbbjHG7khhvMPBKsThUeMsZ97mPMjIgy3Jve2l7BoqWkoqAooooCkvRWQ2tt+aJNpFSScNYwndZkH0CS2kI46sRy0t60GvvRVV+VgZGhVXZkIR5Al0SQxCUZjwHdZfiwFRNkbeMkeHDq7yPDh3kKISqGcGxPQXU36Cg0FF6osP2jVw53Ui5UkcZjH3xFIYnsQ9hZhztoamYPHfOYWeHunNLGCwuA8btGTYHUZlJ8x0oLC9F6zWD2xJlxGIY58LEjZCEUSTNHcyyIcwGQWyjqQx4WvKwvaBXlEZilQl2ju27IzrEJsvdcnVDe/DlVF3ei9UCdpA6AxxsTvoYSpKDLvVVgbhiDYNawPH3rmLashcITYtisREGCAjLCjOqkFtCQp72vDle4C/JpKz2xe0QlwkcrgsTuoyVy2eeTKpRBe4szWN7WselPf/wBEmfJkkzd8W7mrpIkbRg5vF9Ih6WN6C6JpiY8Kg4Ham9xEseoyDRSBfuuyMxIY8SBYWGhB56TZjwoJ+L8HtTUsYZSrAEEEEHgQdCDTmL8HtXFZi1FXZcICARqN2zOnHuuwYM4N+JDMCftHrSxbMiURhUAEV92LnuXBBtr0JHxqBDthp3cYRFdY3MbSu5SMyL4kjyqxex0J0F9NdbN4Pbknzv5riId27RNLHIj7yKRUZVYAkKwYZhpatIsZdlQtI0hT6RlVWcM6sVW+VSQRoLnTzNcpsWAOriJQyFSp10KoY1I145CVv00qo7T9qTs9S8uGkaLMFEiPEdSNLqWBHMVY7C2o+JRZGgeJHQOhd4yWDai6qTbTXWgcXYWHCZBEoUMGABYZSt8uQg3S1zYCwFz1rttjQF1fdjMuTKQWGUR5sgFjpbO/9Y9TU6i9QLRVP2e2/HjRMYv5qd4T55LWYeRBq3oFpL1lu0Hat8JNFEcLIxmfdxOJIwjtcAA814g6in8TtjFxKWbAlwNSIcQjvbmQjKub0BvVGiqBNsaFxMGS4xH54Z3tJoF11/RAGnIAUzsDbsOOh3uHYkXysrCzow4q68jVLt/tuMC6LiMLiBvCRGymFw5BAsLPcHUaEc6DRfkqLeGTKc5ABOd+9YZQzC9iwGmY6+dNw7DgRkKpYxosa2d/AhJRWF7OFJJGa9r6V3s/FPIhaSF4TyR2jZjpf6jEDpxrN7Z7djByJHiMJiVaT82AYHD6gWBWTjcjj1oL/wDIGHsRkNirIRvJODvvGt3tDn71+N6ej2ZEsTxKpCSFy4zvcmQkyHNe4JJJNjxJ60xFj5WiZzhZVYEWiLwZ2vxIIcqLeZ5VUbI7YNiwxgwWKYKxUsTh1TMpsQGaQBrEW7t6C3/IUGTJlcpkMYQyylQjLlKqC1hppcciaUbEhDZspvmL3LubsY90SQW17nd9KnRsSoJGUkAlTYkHoSNKh7cxogw00rFlCROxK2zCym2W4IzXta442oKTDNg/nDYOGOZ3TdNIyNIyQtEBus8rP3WChRYakWGvCrsbHiDBrNcSPKDvJNJJFKu3i5gkW4C5tTPZpIRhYmwqhY5EEg5sS4zFnY6s9ybk6k1ZSsQCQCxAJAFrkjkL6e9Bn3wWDw7phypTf5d3dpMjPh8pjCuTZZQApHBiF52qTN82jmgiIBmLvLEuruGKsJJmPECzEFm0uwHG1Zzb23osW/5PnwmKE0lmRQYMyEAusqSCQqCMpN/Ijyo2diYdlMzYpMWrTsobGYgxzZreGNniY5FGvEAcao1eD2RFC5eNSGOf67lfpHMj2UtYXcluHEnrUifl8acRwQCDcEXBGoIPAg01PyqCbi/B7U1ICQbcbG3ryp7GeCmzWYteXfJ32pjwatgccdzJHI9nfRWLMWYM31TckgnQgjWvSdyjskuhKhsjA37rgZrW0INh7VVdo+ymF2gPp079rLKhyyAcu99YeRuKxGw4p9jbRhwzSGXCYliqHkGvbw/VYNYG2hDX9N+0Xvywf8sb9rF+JrUdnf5Jh/2EX9xay/ywf8sb9rF+JrUdnv5Jh/2EX9xan0FjVV2lxjQ4aRo/zjWii/aykJH/AGmB+Bq0vWY2/iZHxuHjhiM24BxMiiRI7Fg0cFy2h13pt9kGoMp2Ph/Je2ZsESTHPGpjLHVmUFkP+KvqBXqV68p+Us4hXw2NOGMJw7gF97HJe7BowQuoFww/fr07AYtZoklQ3WRFdfRgCPxq0ZD5RTbEbLv/AO9X/TWxxGISNS0jKqqLlmIAAHMk1i/lJiV5tmK4DK2MUMp1BBy3BHMVf47sngplyvhofIqgRgeqstiD6UGb+THCPvcficpWHET3hBBXMqvITIAeRzjXyNRflg8ez/6Qfxjq07P4+XC7Rk2dNI0yGLfYaVzeQJexidvrWsbH7PnpV/K/4tn/ANIP4x1fqPSDXmHys/y3Zv7Q/wCLDXp5ry75Xog+L2crC6s7KR1DSQgj2NSexr2xJ2iWjhe2FViksqNZpmHihiYaqvJn48l6i+w8KxoqRqqooCqqgBVUaAADgK8smSTs7jcyhn2fO2o1JjPT9ZRw/SUW4ivUcLiVlRXjYMjgMrA3DKdQQaUPGsz2zwvzsR4JWy7/ADySEcVihAIPxlaEel60t6yOHx8zYzEzRYWSdBlw0brLAi2hJMthI4P5xiCfsDpSCu+SDaLNhpMNJpJhpGXKeIVidPg4ce1b+vKIcTJgtvLJLC2HjxvdKM8bd5sozXjYj84F5375r1alHnm0P/U+H/ox/wAOerv5SHQbLxO8tYoAt/08wyW87/hVBtiDedpIAGdP+GJzIQGFkm6gj7qiR3h2yINqM2IjazYOSU9xWJ7l4xZC1+7e1wQOF6qNn2GhePZuFWUEMIl0OhCm5RSOVlKi3lVvPyp6mZ+XxqKnYzwe1Q9pwl4JVXxNG6ry1ZSBUzGeD2rmsxay/ZjbyjDRx4sNh540WN0mUpcoAMyMdHBtfuk0mJwRx+Nw8uVlw+FzuGZSpmmawUIra5FtfNbU2tetVRWkee/KtixLhGw8KSyS71CVSGZgAtySWC25jnzq62R2hhjwkIffKywxhlOHxGYFUAItu+orU0XoMVsXtOZ8ViJZFlhw0UcUcW8jkUyO7OXfLa9+4ABxA9ad7HbWSeXEO4kSWadsqSRyIdzEgWGxZQLWDNbkXathei9Bn+2m5bByxTkjexuFAVnYsoBUgKDqGyms38lW2SMMuFxCyRyIxEeeN1Do3eABItcHMLdLV6Jeig83+Ufaqb/AlM0hw+KzyiNGbIqFQ17Djx08q1Tdq8GFvv162CuX9MmXNfytV9SUGG7O4GXF7Sk2jLG8UQi3GGSQFZHXnKyHVR4rA697yql+VLGrO+EECySbqVnkyRSMFAKc8tr90+1ep0t6ciFgcfHOpaJswHHRlI0vqGANeY/KVjlnxeCeASSLC2aRkikYKN5GeOXU2Q8K9aovSCi2hNhMZhZVkZWhNlckMuUnwnUXDA2I86897GbdfZuIkwsgllwe8bdzLFIQmvjAy+E8wOB1Fev0U5Gd2x2ohhw7SI28YoxiRQxaRhoABa/i4nlXXY2eI4SJInzMkamS4KuJHuzl1IBBLZjV/RQec/K8I5cOoRr4mGRWVEBZwrjvcBp9Vv3RWm7Mdoo8Xh1ctllWMNNGwKshXRyQR4bgkGtCKDQeW4zakZ7QQzgkwLBu2lCPuwxSX61rW7yi/nWi7dbAXaWCzQ2aVBvYGU+LTVAftAaeYFa40lBj+wfaoYuFI5yVxS9x1YFTJlH5xbjW4Go5G/lWmn5VJNR5+VBNxng9qSlxng9qSsxaKKKK0gpaSlqAoopKBaKKSgWiikoFpKKS9AtFJei9AtFJei9AUUUVQtFJS1ByaSlNJVCGo8/KpBqPPyoJuL8HtSUuL8HtSVmLRRRRWkFFFLUCUtFFAlLSUUBSE0E1S9p9qyYSISxxiRQwEgLFSqngwNjzsPjS3hZObwtPnKlioZcwtdbjML8LjjWcm7aYcGSN2MMq51AlU5cy3AN10tcA8RpXn/arb6YyVJEgeORRlZswNwPDlsBqCTr0PpVNJdmzO7sSBfOc5NtBcmvDLdI6tfS3L230Pyh5sOSwjSdQGGbNuZl0zBTe6Na9gSeHOncR2/UxxSIMrLMExEBsSY2RznjbS9iosfOxAvXnojHT+FIyC4NhccP9q8p1Ne96OPVdk9qFfF4iNpAYsi4iGQ2AEe7QyKT5E5tddT0q27O7ZGMg3qrlBeRQOJKo5VSehIANuRNq8PEVhp1J96nxbZnSGLDiR0hU97c918pYs7FibliSeJtrw0r2x3yvDPpbJ4e6q9+FdA1guzPa1HZMPg8I2RRycWQX1Zza2upve5N+JrdA17S8uW42eKcopAaWqhDSUtJQIajz8qkGmJ+VBMxng9qSlxfg9qSsxaKKKK0gAooBoqAooooCkNLSGgh7SxscMZeZgiaAsbgd7QajhXjO28TkkeKLGSyRfVKzyspRr9xgTxHAjgfjXovbzaTRQMFOFZSpEkUzEOQeDIA4vw4ceh5V5Th2uBcjpcC168N+XEdfS6+60kS2GhPxro9aRCWIRRd2fIvQkkc/IEX9alTbFkSHeSBrCRY0ULYuc1s5HIG1gPMfHl7fPl398niI4NhrQTXWJwTI9mu0igl40F1j00DN1tqTwHnUJJzYswPoutgTYXtwvTsqzbEoGkdbimjJa1+J5DlT2as8WNcyo5htbUKl7kX7x62JuAfOxr0bsBtnCBhFE86ySaBJpd4jZAzHdW7oPHkLgc7V584BBuLi1XnY/aU6tkwkCSfUsyRIw05S6Ecb97N6V1ac76rh6nXOOY9mFdCmoAQozcbC/rzp0V1OAGkNLSUCGo8/KpBqPPyoJmL8HtRRjPB7Vwt6zFruikpa0gpuaZUBZ2CqLXZiAo5C5Og1NOGsl2yLpJE41UDwm1gc3eNzwJDKv6ufpUGrjkDAFSCDwIIIPoRXVZvsnjQQ0V7kd5fNdL/ipPm5rRXoOqQ0A0Gg89+U7Z0jlJEijZbKhkAO+VrmynvWKG/Maa6jjWBxuCkUpGQGMngyMGDG9iARzBFj6ivVu2rXMKnw3JPrmRfwZh+9VTgcEskavIASW3q6fm2soGU+WXU8yT1rk3ZSZcvoaJexB7N7MWNGazWdg4SRCrxOFysLtx6A9OtaACsvjY8fGSyuJQOAAW54cVt68KtOz21vnKtdSrobMNba3t+HCuPK2+XTxxFrPh1kUq4DKeIIBB9RVRj+zaTEd90QcI4xGqA82Ay8fOrpDSk1JeGLGB2l2PeMu6WCKO7lDzTPrzWwFyemg9zVHNgZYQDIhGYkXcqOGvhvfQeVerTPpWS7XohjuxiDagGTVsvMRix14a2r2x2XK8UmPE5jLR6j/P8AhTux4YDMPnU0iAkBTFGHYm9gNLsCTwyqaYwalu6Ls2gCqL204ADiavuwTyLjssXze58W9U5iFvmEZALKw5i4B8+Xtqn9mN+X9Hr+EhCIqgsQoABYlmNhxYnUmn6QCuhXY+YSkpTSVQhqPPyqQaYn5UEvGeD2pAKXG+D2orMWkpaKKqENQdsYITwsml7ErfhmsePkQSD5E1ONYXbG3JZ7omSJf0GeETHgRmVpBl4eEg+fShFXs/EtBIJY/pCoJNyUzxtyJyk31J4cWHSnx2gOJxCb3fKkhAiWNiqxhtFaQqRmLEHkbcPWG8G7KJEl5HGRWV2K3Y91gosFsSCQNLLUmXDth582RWVDdT3Q0Y52LWGl+ZGlvWuabbeZy7vinE4nn37afZW0JExAgkuyspKMxJYMupW51YEAnXUW5300QrC7FvjsW86Oybl0Kh1DtlcMrKrA2UHI2gvowPStzevbXzx5c2yy3xOFF2qwuZRJlzKiyBwCL5Tla4uRwMfrqKp8ZK0UUdgBZkDqACMtrMF56C/C506XrRbfk+iUfpSIPgLv/ot8az88t9DwOhHlXH1PHfHV00uWPDtpkC5iy5eTZhl9+FOxWtdbWOtxz8786r8Hg41fMqAMef8ADp/sOlTythYC1hoBy/hXHfHp1cX6o+KxgTTmdABqSegA41W7VxuKjK7iJWXLdi1ybnlZTyA8738qmYCK4MrAlmFwNLhPqqL8CRYnzPQC0qCVZEDLwYXHX0PmNa16OYpdndo1lbdyoYpOADcCegPXy++jbMDSFEuoR2KuxALhbXJQnQaAj4irDH7OSZbSKD58x6HlUd4L5gtyFQRA6k3cjObnjYBNfWtY2c8l9cK3AYYRTIwWyw4NSdNd47Px5XsHvWu7G4VUEhUAHLCrWFruFLMx6k5xrVTJAx3oC6NJGg4fmrJnPwvJUrYaSSS6Oy/SvIQpIURxEJYgaMWyga8ibcK6NOX9/wB/fu5t2P8ARshXVciuq73zyUhro1zVCGo8/KpBpiflQTMZ4PakvRi/B7UlZi0tJekqv2vtZMMoL3JOiILZnPlc2A6k6CrbwiwJqHjdpxRaSyIp/RLC5/d4msvLNiMVq8m6T/pxnl9pxZm9wPKqrFTw4dsoTP8ApZOKn0ta/qa4cuvw7u3Cc1m2+0zam1cPDI02HVhexlZIVVstrM0ZdAc1gD004XNV+1Np7wWwqSMqsHaOchwWUqwF7lyDYnxcRbTUVL2dPDiMyAciR0I0DaHgRcXHmKsoMKsY7vxJ4m3U+pJ9Sa5NvX9tsuHlvHus9qrZe3sQgyRw4eMMSSyo1i9lOoDC+YEEE8tDwrnbm2MYkLOJ8tsosiRgXZgumZSefWrYKqgBQABYADQaaD8Kz/bGf6ONB9Z7n9VAf8yteWPX7M8pI9tGi57MZb7sVTbdxLjvTO1iGAbLYlTcX08uVa7CTLOgdNAeR4gjip8wawK1a7DldSDG1s0wRgbstii5bqF014HMOfnVw2ZZ5WZV+h67Tr04TPCceePH5a2VkjAznRjlvY2udLE8r8Na4+b5Y1WFsgBHEZ7jmup4UiTLIDHKoDG/dJurjqht3vTiK4w2z0ja6lyeWaR2t1sCbVvniOD2kSycqrI8KUvuZGQE3K6MOV8oYG31j5k1ZSJemDGFBZiABqSdABzN6Y5N9uNnlwziFPGSzmwLsSCxv1Og8h0o2TLeNTe4IzX65zmJ92rKbZx+/e4vkXRQfvYjqfwtVl2d2ooiRGDhgCqjKxzqhyhlIFunG3trSXulb26vixmWV45adpABU/slh7K7nmQoPXKWZiP3nI/dqjmhllGn0Y9QZP8ANV+/4VOwXaF4AI547qLKHiFiByvGT94Pwr26XZr7/OXl8zqd2PHbGvBpRUHAbSinF4nVuo4MPVTqPiKmA19RxujSGgmkoEpiflT5piflVEvF+D2pKXGeD2pKzFrh2sLnQDU/CsThn+cyGd/reEH6ifVQdNNT1JNbTERZ1ZTwZSp9CLVjtkIViCNYOhKOByZND8Da4PQivnfyeeWOrx9Uk5qwqM+GU08DSM1ulfnZbPT2sl9q6fZgzB0urgEB10b0PUeRvUcSTmQxl0souzlNVB4cGsTz5WGvS8uPGOI0eSJhmUMGQGRNR5DMvxFvOquDErPHIqsMzPJvV7rPlbMEOU+JbZB1spHEWr6evRs542z/ALNWGNy9prRzXtvo+GYdy7W6kZrW8x196LbmzyyGUSF92gcBlA+jYnM19Ne7fgNBVq2JYE5VkbJFlBZSpkPG+ZgFAFuJsNarcHtZXmiRb5Mu4JupRwV48f0lAFuOY10zVjj9I+jqnbl3YTzPKitbQgg9CCCPUGncLNkbW+U2vbipB7rjnp0FietNl2LMJDdwSrEnUsvdP4V08TKLlWA6lWA9yLVy9uWOV4j72fx7tUx2WeZ+8NPhtsrItpFEg08OUnlbNGxGU6nr4W5CuWxOHPCPnzygDW3Etbjb3FZYrex9j/CuDADxF/XW3vXpjujgv8bsl8ZTj8xYYzat/wAy7g8MqyOVX9ZibXGosLWIHiBqNJM7+N2Y/aYnXrYmwpgOvIjTzGldCQXtmF+lxf2qZ7M8vU8Orpul16b5y5y/fUcTk2surHRR1Y6KPcit7NssbhEQDPEihD1KC2p89QfWsZgMM8k6btGfJ9KwXVsqEagc9Sug1rbYLHqyix8viNCD01661jbjnjhjcf8Al8n+W2zLb2faOdmYvOo//LdQR1FTJUDDWqzaDbmQMvhkOo1sJPhwzD7x1apsE4YD/f8Azrnzx/3x8j8VCm2d3sy8QSQQSCL8cpGo1H31LwPaGaA5ZgZUGl9BIANLg8G9DY6HWpFqanw4YajqPe/8a9tHW566xdfH+lqcBj450zxMGHA9VPNWB1U+RqVevOY2kw02eI2OtwfC6gjusPex4jlxN9xsnaK4iIOmnJlPFWHFT/5qCDX3tG/HbOYzMufCdTE1PUzNyr3aTMZ4Pakpcb4PakrMWktVRtfYm9beRNkltY3F0kA4BxyPRh99rVcUUywmU4ynhGKkGIjuJIJDbg0Y3yN6Fe9/WUVBx0U0wUCJ0UuoZponCAX7pKtlPiy/C9ehVn+0UavLErYczd2S/gtuzlDgZiO9fdm/S451y4dDpxy7pE8/dFi2TIg7sZjA+rFiXy/CNkCimMRs9nvnine3VMBJ7F9elS0iA0GFxg9JE+601M4loQPpMOw/bzxr+MpruEBdj5PqMl9fpBs9Rr1sjf8Al64EKZu82GPPXEQki32Uw4/GpMEkQuYocEn2hnnb2SMf3qdG0zbWaS3SKCOEf/cSfvqeG5hnfUpqLDovBlHkhxgH9k2NOLIBoGcE8Ak7Ozf/ABYkAHrob00doq98izyngf8AiX/CLMPhah8NLKhC4ZxfiDJNr6h2QH408NfHn9We7R4BFVpUCrluZAisikLbMd22sbrcEqeKnMOBqRsrY8aKDKqyyXIKvfdKw8SJGoLTsvPS176jhUHCDEzidGaNd0CpD5t5YsykEjMGAAkXyzkcDS7JlneZk1cIlnyKzE+G4Ngbi7NoVPvcnwmrV3fJx78fv5dN39R2fDz4nn39PH+PP+W0gWQCwVwP+1h4ox5d2Vy3Pp1pZY8wO8Z7kfz2FDL+8Y1AHXxVVYNojcFVUjQ3hjksfMRhXHxAq0wsTcYnDW4mGYqV9YpCy35a2r1rkuNnuIuE2agctAkQa2Uvhpd09r8DGAV5DRmprHbLWR87meKS+shgRiwHEOYLhvVtR1qxaZm7sohkI0CzJuZL8dG7ysf1Rzp0AIe8mKjtzVmlT4AM2n7oqWSzipfKkm2eGUocVhyCLZXQxt5XvJe/wqN82bCx3bE4dzoBa5ZyeHdDdBqdBoTpWkGJTni7eUyRp9zKprqVJDGxSXDkAE58mi9WvvLaanWufLptXFnCKrZ8m8jBLIx4Eoe7ccbamnWWomyZ7XRhlKkixzBiOTFXsQT4tddb86tGS9fnN+u687HpjeYhPhww19Peu+zMmTEsnKRC37yEW+OVvuHSpaxVzhMN/wAZHb6iO7HpmBRQfUsf6hrp/j9l+aRnPH6tGaZmp6mZq/SMpmN8HtSUuN8HtXN6zAtFFFaCEVnts4SZp7oszAAFSkwiVSQVYaMpvz58fKtHRUXG8Xlkm2FiJNGCZTxEs0s39k3B96k4fsuV/nVQf9mFYz7kkfdWkopw9Pmy+n/imTs1D9cyv6yMv+HlqVDsXDpqsMd+pUM39Zrmp9FGLnlfdc2ta1LS0UZZjbPY1J5DLFI0Lt4sourE8TYEEXsL62Nr2vrUvs12bTAh8rM7vbM7aaC5AA5aknUkknjV3eipMZ7el253HttR8XgY5fzsaPbhmUEj0J4VVYrstExBRpEI4C4kUHr37sPgwq9parMzynqsy+xsSgssokXmrEm/7sof2DCo/wBLFxhdAP8ApNIiDzCoXT7hWtopwvfz7jL4baYa5Eso5WZIZV9Du1ze5FdzQLMD3cJMQCdVylSOBa5Y/hV5isBHJ40Vj1I7w9GGoquxXZ2N+BP6rgSr/b73s1D+l/CNhtiRSxA5DG4Jyyqe832uGqE3spFuY5Gmzs7ExnRUlXqrlGPqjaf2jV/gcPuo0QksVUAseJI4ny9Kfrx29Pr2/wCqMc8KCLDztpu1j+07hreYRPF6Zh61Z4HArCDYlmY3dz4nbhc9ByAGgqXSVNPS6tPnCLbaQ0zLTxpqWuhEnGnue1JajFsMg1HL8f8AY0iuOo9x0rMWuqK4Eq9Rxtx53takTEKb2YaaHlbgdb+oq8xDtFc7wdRpx1GnrXJnUW7w1Nhrz1P+k+1OYHKK4kmVRckAetKXA4ke/TjV5HVFIrAi4Nx1GtLQFM4otkOQXY6DyJ0zHyF7/CnqKgp8LvrpvFk0ieNirCzOHUJJxGpUFr20vTBw8wVfzt97iM13Zvo7y7ng4PAx8+Qvzq/oqiowKTDEOXz7o58oJBH82RcX04Na3Vr/AFat6S9FQFFFFAUlLekvVBS0l6L0AaQ0E0lAhpqWnTTM1Azj9mqe9drnXlodNRpyOY+rtSrshQQQTp5jkbgHTpYegFFFec14/ZbSPsdWzXJ72a/DiystxpobMa5fYakEZiL3uRa5uEFuH2B7miir8eP2Tkv5GAtY/Wu3U96RraDrJ7AUHYi6WJFr8AvNQuoK9B95ooqfHj9jkv5GXW7MbgqNRoCSdDa/1jrTjbMuFGcjKpUEBSQNLcVOunGkoq/Hj9hJw+GyKFB0AtyH4CnN2aKK3PAN2aTKaWigMhpMhpaKAyGjdmiigTIaN2aWig5yGjIaKKBMp8qMpoooOcpoyGiigTIaZnFrUUU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" name="AutoShape 6" descr="data:image/jpeg;base64,/9j/4AAQSkZJRgABAQAAAQABAAD/2wCEAAkGBxQQEBQUEBQUFRQVFBQUFRQVFBQUFBQUFBYWFxQUFRUYHCggGBwlHBQVITEhJSkrLi4uFx8zODUsNygtLisBCgoKDg0OGhAQGiwmICQsLCwsLCwsLCwsLywtLCwsNCwtLCwsLDQ0LCwsLCwsLCwtLCwsLCwsLCwsLCwsLCwsLP/AABEIAPYAzQMBIgACEQEDEQH/xAAbAAABBQEBAAAAAAAAAAAAAAAAAQMEBQYCB//EAEoQAAIBAgMFBgEHBwoFBQEAAAECAwARBBIhBRMxQVEGIjJhcZGBBxQjQmKhsRUzUnJzgtE0Q3SSorKzwcLhJDVTY/A2VIOj8Rb/xAAaAQEBAQEBAQEAAAAAAAAAAAAAAQIEAwUG/8QAKREBAQACAQQBBAIBBQAAAAAAAAECAxEEEiExE0FRYfAFIqEyQnGRsf/aAAwDAQACEQMRAD8A9lxPg9q5tXeJ8HtXFZijKOgosKKWqDKKLUUUC2pbUl6L0BbypbUl6WgLCkNFFAW8qSwoooFsKSwoooCw6UECkooCw6UmUdKWigTKOlJlHSuqKDjKOlIVHQV0aSqOSo6Co8y8KkmmJqCbifB7VzelxXg9q5NZi0Xpb1mcDtOTMiu7tnx2JgWwiAyxRzMqv3eH0d7jW4HK4rrZe05XTDZ843ztZiIrlVQuFIW4UHKQbXP6t7DSNJei9ZjtMjtLEkMrCdjeJFyiNEW28mnFiXQHLZbgFgg6mpWI2tkxUMRJsSVLDIc77mSW728C5YnOliWtbQGgvb0tZ3BbaYRI0iu5mZTAcqjOjo0ijKlyCEQljbidNNAYbbjHG7khhvMPBKsThUeMsZ97mPMjIgy3Jve2l7BoqWkoqAooooCkvRWQ2tt+aJNpFSScNYwndZkH0CS2kI46sRy0t60GvvRVV+VgZGhVXZkIR5Al0SQxCUZjwHdZfiwFRNkbeMkeHDq7yPDh3kKISqGcGxPQXU36Cg0FF6osP2jVw53Ui5UkcZjH3xFIYnsQ9hZhztoamYPHfOYWeHunNLGCwuA8btGTYHUZlJ8x0oLC9F6zWD2xJlxGIY58LEjZCEUSTNHcyyIcwGQWyjqQx4WvKwvaBXlEZilQl2ju27IzrEJsvdcnVDe/DlVF3ei9UCdpA6AxxsTvoYSpKDLvVVgbhiDYNawPH3rmLashcITYtisREGCAjLCjOqkFtCQp72vDle4C/JpKz2xe0QlwkcrgsTuoyVy2eeTKpRBe4szWN7WselPf/wBEmfJkkzd8W7mrpIkbRg5vF9Ih6WN6C6JpiY8Kg4Ham9xEseoyDRSBfuuyMxIY8SBYWGhB56TZjwoJ+L8HtTUsYZSrAEEEEHgQdCDTmL8HtXFZi1FXZcICARqN2zOnHuuwYM4N+JDMCftHrSxbMiURhUAEV92LnuXBBtr0JHxqBDthp3cYRFdY3MbSu5SMyL4kjyqxex0J0F9NdbN4Pbknzv5riId27RNLHIj7yKRUZVYAkKwYZhpatIsZdlQtI0hT6RlVWcM6sVW+VSQRoLnTzNcpsWAOriJQyFSp10KoY1I145CVv00qo7T9qTs9S8uGkaLMFEiPEdSNLqWBHMVY7C2o+JRZGgeJHQOhd4yWDai6qTbTXWgcXYWHCZBEoUMGABYZSt8uQg3S1zYCwFz1rttjQF1fdjMuTKQWGUR5sgFjpbO/9Y9TU6i9QLRVP2e2/HjRMYv5qd4T55LWYeRBq3oFpL1lu0Hat8JNFEcLIxmfdxOJIwjtcAA814g6in8TtjFxKWbAlwNSIcQjvbmQjKub0BvVGiqBNsaFxMGS4xH54Z3tJoF11/RAGnIAUzsDbsOOh3uHYkXysrCzow4q68jVLt/tuMC6LiMLiBvCRGymFw5BAsLPcHUaEc6DRfkqLeGTKc5ABOd+9YZQzC9iwGmY6+dNw7DgRkKpYxosa2d/AhJRWF7OFJJGa9r6V3s/FPIhaSF4TyR2jZjpf6jEDpxrN7Z7djByJHiMJiVaT82AYHD6gWBWTjcjj1oL/wDIGHsRkNirIRvJODvvGt3tDn71+N6ej2ZEsTxKpCSFy4zvcmQkyHNe4JJJNjxJ60xFj5WiZzhZVYEWiLwZ2vxIIcqLeZ5VUbI7YNiwxgwWKYKxUsTh1TMpsQGaQBrEW7t6C3/IUGTJlcpkMYQyylQjLlKqC1hppcciaUbEhDZspvmL3LubsY90SQW17nd9KnRsSoJGUkAlTYkHoSNKh7cxogw00rFlCROxK2zCym2W4IzXta442oKTDNg/nDYOGOZ3TdNIyNIyQtEBus8rP3WChRYakWGvCrsbHiDBrNcSPKDvJNJJFKu3i5gkW4C5tTPZpIRhYmwqhY5EEg5sS4zFnY6s9ybk6k1ZSsQCQCxAJAFrkjkL6e9Bn3wWDw7phypTf5d3dpMjPh8pjCuTZZQApHBiF52qTN82jmgiIBmLvLEuruGKsJJmPECzEFm0uwHG1Zzb23osW/5PnwmKE0lmRQYMyEAusqSCQqCMpN/Ijyo2diYdlMzYpMWrTsobGYgxzZreGNniY5FGvEAcao1eD2RFC5eNSGOf67lfpHMj2UtYXcluHEnrUifl8acRwQCDcEXBGoIPAg01PyqCbi/B7U1ICQbcbG3ryp7GeCmzWYteXfJ32pjwatgccdzJHI9nfRWLMWYM31TckgnQgjWvSdyjskuhKhsjA37rgZrW0INh7VVdo+ymF2gPp079rLKhyyAcu99YeRuKxGw4p9jbRhwzSGXCYliqHkGvbw/VYNYG2hDX9N+0Xvywf8sb9rF+JrUdnf5Jh/2EX9xay/ywf8sb9rF+JrUdnv5Jh/2EX9xan0FjVV2lxjQ4aRo/zjWii/aykJH/AGmB+Bq0vWY2/iZHxuHjhiM24BxMiiRI7Fg0cFy2h13pt9kGoMp2Ph/Je2ZsESTHPGpjLHVmUFkP+KvqBXqV68p+Us4hXw2NOGMJw7gF97HJe7BowQuoFww/fr07AYtZoklQ3WRFdfRgCPxq0ZD5RTbEbLv/AO9X/TWxxGISNS0jKqqLlmIAAHMk1i/lJiV5tmK4DK2MUMp1BBy3BHMVf47sngplyvhofIqgRgeqstiD6UGb+THCPvcficpWHET3hBBXMqvITIAeRzjXyNRflg8ez/6Qfxjq07P4+XC7Rk2dNI0yGLfYaVzeQJexidvrWsbH7PnpV/K/4tn/ANIP4x1fqPSDXmHys/y3Zv7Q/wCLDXp5ry75Xog+L2crC6s7KR1DSQgj2NSexr2xJ2iWjhe2FViksqNZpmHihiYaqvJn48l6i+w8KxoqRqqooCqqgBVUaAADgK8smSTs7jcyhn2fO2o1JjPT9ZRw/SUW4ivUcLiVlRXjYMjgMrA3DKdQQaUPGsz2zwvzsR4JWy7/ADySEcVihAIPxlaEel60t6yOHx8zYzEzRYWSdBlw0brLAi2hJMthI4P5xiCfsDpSCu+SDaLNhpMNJpJhpGXKeIVidPg4ce1b+vKIcTJgtvLJLC2HjxvdKM8bd5sozXjYj84F5375r1alHnm0P/U+H/ox/wAOerv5SHQbLxO8tYoAt/08wyW87/hVBtiDedpIAGdP+GJzIQGFkm6gj7qiR3h2yINqM2IjazYOSU9xWJ7l4xZC1+7e1wQOF6qNn2GhePZuFWUEMIl0OhCm5RSOVlKi3lVvPyp6mZ+XxqKnYzwe1Q9pwl4JVXxNG6ry1ZSBUzGeD2rmsxay/ZjbyjDRx4sNh540WN0mUpcoAMyMdHBtfuk0mJwRx+Nw8uVlw+FzuGZSpmmawUIra5FtfNbU2tetVRWkee/KtixLhGw8KSyS71CVSGZgAtySWC25jnzq62R2hhjwkIffKywxhlOHxGYFUAItu+orU0XoMVsXtOZ8ViJZFlhw0UcUcW8jkUyO7OXfLa9+4ABxA9ad7HbWSeXEO4kSWadsqSRyIdzEgWGxZQLWDNbkXathei9Bn+2m5bByxTkjexuFAVnYsoBUgKDqGyms38lW2SMMuFxCyRyIxEeeN1Do3eABItcHMLdLV6Jeig83+Ufaqb/AlM0hw+KzyiNGbIqFQ17Djx08q1Tdq8GFvv162CuX9MmXNfytV9SUGG7O4GXF7Sk2jLG8UQi3GGSQFZHXnKyHVR4rA697yql+VLGrO+EECySbqVnkyRSMFAKc8tr90+1ep0t6ciFgcfHOpaJswHHRlI0vqGANeY/KVjlnxeCeASSLC2aRkikYKN5GeOXU2Q8K9aovSCi2hNhMZhZVkZWhNlckMuUnwnUXDA2I86897GbdfZuIkwsgllwe8bdzLFIQmvjAy+E8wOB1Fev0U5Gd2x2ohhw7SI28YoxiRQxaRhoABa/i4nlXXY2eI4SJInzMkamS4KuJHuzl1IBBLZjV/RQec/K8I5cOoRr4mGRWVEBZwrjvcBp9Vv3RWm7Mdoo8Xh1ctllWMNNGwKshXRyQR4bgkGtCKDQeW4zakZ7QQzgkwLBu2lCPuwxSX61rW7yi/nWi7dbAXaWCzQ2aVBvYGU+LTVAftAaeYFa40lBj+wfaoYuFI5yVxS9x1YFTJlH5xbjW4Go5G/lWmn5VJNR5+VBNxng9qSlxng9qSsxaKKKK0gpaSlqAoopKBaKKSgWiikoFpKKS9AtFJei9AtFJei9AUUUVQtFJS1ByaSlNJVCGo8/KpBqPPyoJuL8HtSUuL8HtSVmLRRRRWkFFFLUCUtFFAlLSUUBSE0E1S9p9qyYSISxxiRQwEgLFSqngwNjzsPjS3hZObwtPnKlioZcwtdbjML8LjjWcm7aYcGSN2MMq51AlU5cy3AN10tcA8RpXn/arb6YyVJEgeORRlZswNwPDlsBqCTr0PpVNJdmzO7sSBfOc5NtBcmvDLdI6tfS3L230Pyh5sOSwjSdQGGbNuZl0zBTe6Na9gSeHOncR2/UxxSIMrLMExEBsSY2RznjbS9iosfOxAvXnojHT+FIyC4NhccP9q8p1Ne96OPVdk9qFfF4iNpAYsi4iGQ2AEe7QyKT5E5tddT0q27O7ZGMg3qrlBeRQOJKo5VSehIANuRNq8PEVhp1J96nxbZnSGLDiR0hU97c918pYs7FibliSeJtrw0r2x3yvDPpbJ4e6q9+FdA1guzPa1HZMPg8I2RRycWQX1Zza2upve5N+JrdA17S8uW42eKcopAaWqhDSUtJQIajz8qkGmJ+VBMxng9qSlxfg9qSsxaKKKK0gAooBoqAooooCkNLSGgh7SxscMZeZgiaAsbgd7QajhXjO28TkkeKLGSyRfVKzyspRr9xgTxHAjgfjXovbzaTRQMFOFZSpEkUzEOQeDIA4vw4ceh5V5Th2uBcjpcC168N+XEdfS6+60kS2GhPxro9aRCWIRRd2fIvQkkc/IEX9alTbFkSHeSBrCRY0ULYuc1s5HIG1gPMfHl7fPl398niI4NhrQTXWJwTI9mu0igl40F1j00DN1tqTwHnUJJzYswPoutgTYXtwvTsqzbEoGkdbimjJa1+J5DlT2as8WNcyo5htbUKl7kX7x62JuAfOxr0bsBtnCBhFE86ySaBJpd4jZAzHdW7oPHkLgc7V584BBuLi1XnY/aU6tkwkCSfUsyRIw05S6Ecb97N6V1ac76rh6nXOOY9mFdCmoAQozcbC/rzp0V1OAGkNLSUCGo8/KpBqPPyoJmL8HtRRjPB7Vwt6zFruikpa0gpuaZUBZ2CqLXZiAo5C5Og1NOGsl2yLpJE41UDwm1gc3eNzwJDKv6ufpUGrjkDAFSCDwIIIPoRXVZvsnjQQ0V7kd5fNdL/ipPm5rRXoOqQ0A0Gg89+U7Z0jlJEijZbKhkAO+VrmynvWKG/Maa6jjWBxuCkUpGQGMngyMGDG9iARzBFj6ivVu2rXMKnw3JPrmRfwZh+9VTgcEskavIASW3q6fm2soGU+WXU8yT1rk3ZSZcvoaJexB7N7MWNGazWdg4SRCrxOFysLtx6A9OtaACsvjY8fGSyuJQOAAW54cVt68KtOz21vnKtdSrobMNba3t+HCuPK2+XTxxFrPh1kUq4DKeIIBB9RVRj+zaTEd90QcI4xGqA82Ay8fOrpDSk1JeGLGB2l2PeMu6WCKO7lDzTPrzWwFyemg9zVHNgZYQDIhGYkXcqOGvhvfQeVerTPpWS7XohjuxiDagGTVsvMRix14a2r2x2XK8UmPE5jLR6j/P8AhTux4YDMPnU0iAkBTFGHYm9gNLsCTwyqaYwalu6Ls2gCqL204ADiavuwTyLjssXze58W9U5iFvmEZALKw5i4B8+Xtqn9mN+X9Hr+EhCIqgsQoABYlmNhxYnUmn6QCuhXY+YSkpTSVQhqPPyqQaYn5UEvGeD2pAKXG+D2orMWkpaKKqENQdsYITwsml7ErfhmsePkQSD5E1ONYXbG3JZ7omSJf0GeETHgRmVpBl4eEg+fShFXs/EtBIJY/pCoJNyUzxtyJyk31J4cWHSnx2gOJxCb3fKkhAiWNiqxhtFaQqRmLEHkbcPWG8G7KJEl5HGRWV2K3Y91gosFsSCQNLLUmXDth582RWVDdT3Q0Y52LWGl+ZGlvWuabbeZy7vinE4nn37afZW0JExAgkuyspKMxJYMupW51YEAnXUW5300QrC7FvjsW86Oybl0Kh1DtlcMrKrA2UHI2gvowPStzevbXzx5c2yy3xOFF2qwuZRJlzKiyBwCL5Tla4uRwMfrqKp8ZK0UUdgBZkDqACMtrMF56C/C506XrRbfk+iUfpSIPgLv/ot8az88t9DwOhHlXH1PHfHV00uWPDtpkC5iy5eTZhl9+FOxWtdbWOtxz8786r8Hg41fMqAMef8ADp/sOlTythYC1hoBy/hXHfHp1cX6o+KxgTTmdABqSegA41W7VxuKjK7iJWXLdi1ybnlZTyA8738qmYCK4MrAlmFwNLhPqqL8CRYnzPQC0qCVZEDLwYXHX0PmNa16OYpdndo1lbdyoYpOADcCegPXy++jbMDSFEuoR2KuxALhbXJQnQaAj4irDH7OSZbSKD58x6HlUd4L5gtyFQRA6k3cjObnjYBNfWtY2c8l9cK3AYYRTIwWyw4NSdNd47Px5XsHvWu7G4VUEhUAHLCrWFruFLMx6k5xrVTJAx3oC6NJGg4fmrJnPwvJUrYaSSS6Oy/SvIQpIURxEJYgaMWyga8ibcK6NOX9/wB/fu5t2P8ARshXVciuq73zyUhro1zVCGo8/KpBpiflQTMZ4PakvRi/B7UlZi0tJekqv2vtZMMoL3JOiILZnPlc2A6k6CrbwiwJqHjdpxRaSyIp/RLC5/d4msvLNiMVq8m6T/pxnl9pxZm9wPKqrFTw4dsoTP8ApZOKn0ta/qa4cuvw7u3Cc1m2+0zam1cPDI02HVhexlZIVVstrM0ZdAc1gD004XNV+1Np7wWwqSMqsHaOchwWUqwF7lyDYnxcRbTUVL2dPDiMyAciR0I0DaHgRcXHmKsoMKsY7vxJ4m3U+pJ9Sa5NvX9tsuHlvHus9qrZe3sQgyRw4eMMSSyo1i9lOoDC+YEEE8tDwrnbm2MYkLOJ8tsosiRgXZgumZSefWrYKqgBQABYADQaaD8Kz/bGf6ONB9Z7n9VAf8yteWPX7M8pI9tGi57MZb7sVTbdxLjvTO1iGAbLYlTcX08uVa7CTLOgdNAeR4gjip8wawK1a7DldSDG1s0wRgbstii5bqF014HMOfnVw2ZZ5WZV+h67Tr04TPCceePH5a2VkjAznRjlvY2udLE8r8Na4+b5Y1WFsgBHEZ7jmup4UiTLIDHKoDG/dJurjqht3vTiK4w2z0ja6lyeWaR2t1sCbVvniOD2kSycqrI8KUvuZGQE3K6MOV8oYG31j5k1ZSJemDGFBZiABqSdABzN6Y5N9uNnlwziFPGSzmwLsSCxv1Og8h0o2TLeNTe4IzX65zmJ92rKbZx+/e4vkXRQfvYjqfwtVl2d2ooiRGDhgCqjKxzqhyhlIFunG3trSXulb26vixmWV45adpABU/slh7K7nmQoPXKWZiP3nI/dqjmhllGn0Y9QZP8ANV+/4VOwXaF4AI547qLKHiFiByvGT94Pwr26XZr7/OXl8zqd2PHbGvBpRUHAbSinF4nVuo4MPVTqPiKmA19RxujSGgmkoEpiflT5piflVEvF+D2pKXGeD2pKzFrh2sLnQDU/CsThn+cyGd/reEH6ifVQdNNT1JNbTERZ1ZTwZSp9CLVjtkIViCNYOhKOByZND8Da4PQivnfyeeWOrx9Uk5qwqM+GU08DSM1ulfnZbPT2sl9q6fZgzB0urgEB10b0PUeRvUcSTmQxl0souzlNVB4cGsTz5WGvS8uPGOI0eSJhmUMGQGRNR5DMvxFvOquDErPHIqsMzPJvV7rPlbMEOU+JbZB1spHEWr6evRs542z/ALNWGNy9prRzXtvo+GYdy7W6kZrW8x196LbmzyyGUSF92gcBlA+jYnM19Ne7fgNBVq2JYE5VkbJFlBZSpkPG+ZgFAFuJsNarcHtZXmiRb5Mu4JupRwV48f0lAFuOY10zVjj9I+jqnbl3YTzPKitbQgg9CCCPUGncLNkbW+U2vbipB7rjnp0FietNl2LMJDdwSrEnUsvdP4V08TKLlWA6lWA9yLVy9uWOV4j72fx7tUx2WeZ+8NPhtsrItpFEg08OUnlbNGxGU6nr4W5CuWxOHPCPnzygDW3Etbjb3FZYrex9j/CuDADxF/XW3vXpjujgv8bsl8ZTj8xYYzat/wAy7g8MqyOVX9ZibXGosLWIHiBqNJM7+N2Y/aYnXrYmwpgOvIjTzGldCQXtmF+lxf2qZ7M8vU8Orpul16b5y5y/fUcTk2surHRR1Y6KPcit7NssbhEQDPEihD1KC2p89QfWsZgMM8k6btGfJ9KwXVsqEagc9Sug1rbYLHqyix8viNCD01661jbjnjhjcf8Al8n+W2zLb2faOdmYvOo//LdQR1FTJUDDWqzaDbmQMvhkOo1sJPhwzD7x1apsE4YD/f8Azrnzx/3x8j8VCm2d3sy8QSQQSCL8cpGo1H31LwPaGaA5ZgZUGl9BIANLg8G9DY6HWpFqanw4YajqPe/8a9tHW566xdfH+lqcBj450zxMGHA9VPNWB1U+RqVevOY2kw02eI2OtwfC6gjusPex4jlxN9xsnaK4iIOmnJlPFWHFT/5qCDX3tG/HbOYzMufCdTE1PUzNyr3aTMZ4Pakpcb4PakrMWktVRtfYm9beRNkltY3F0kA4BxyPRh99rVcUUywmU4ynhGKkGIjuJIJDbg0Y3yN6Fe9/WUVBx0U0wUCJ0UuoZponCAX7pKtlPiy/C9ehVn+0UavLErYczd2S/gtuzlDgZiO9fdm/S451y4dDpxy7pE8/dFi2TIg7sZjA+rFiXy/CNkCimMRs9nvnine3VMBJ7F9elS0iA0GFxg9JE+601M4loQPpMOw/bzxr+MpruEBdj5PqMl9fpBs9Rr1sjf8Al64EKZu82GPPXEQki32Uw4/GpMEkQuYocEn2hnnb2SMf3qdG0zbWaS3SKCOEf/cSfvqeG5hnfUpqLDovBlHkhxgH9k2NOLIBoGcE8Ak7Ozf/ABYkAHrob00doq98izyngf8AiX/CLMPhah8NLKhC4ZxfiDJNr6h2QH408NfHn9We7R4BFVpUCrluZAisikLbMd22sbrcEqeKnMOBqRsrY8aKDKqyyXIKvfdKw8SJGoLTsvPS176jhUHCDEzidGaNd0CpD5t5YsykEjMGAAkXyzkcDS7JlneZk1cIlnyKzE+G4Ngbi7NoVPvcnwmrV3fJx78fv5dN39R2fDz4nn39PH+PP+W0gWQCwVwP+1h4ox5d2Vy3Pp1pZY8wO8Z7kfz2FDL+8Y1AHXxVVYNojcFVUjQ3hjksfMRhXHxAq0wsTcYnDW4mGYqV9YpCy35a2r1rkuNnuIuE2agctAkQa2Uvhpd09r8DGAV5DRmprHbLWR87meKS+shgRiwHEOYLhvVtR1qxaZm7sohkI0CzJuZL8dG7ysf1Rzp0AIe8mKjtzVmlT4AM2n7oqWSzipfKkm2eGUocVhyCLZXQxt5XvJe/wqN82bCx3bE4dzoBa5ZyeHdDdBqdBoTpWkGJTni7eUyRp9zKprqVJDGxSXDkAE58mi9WvvLaanWufLptXFnCKrZ8m8jBLIx4Eoe7ccbamnWWomyZ7XRhlKkixzBiOTFXsQT4tddb86tGS9fnN+u687HpjeYhPhww19Peu+zMmTEsnKRC37yEW+OVvuHSpaxVzhMN/wAZHb6iO7HpmBRQfUsf6hrp/j9l+aRnPH6tGaZmp6mZq/SMpmN8HtSUuN8HtXN6zAtFFFaCEVnts4SZp7oszAAFSkwiVSQVYaMpvz58fKtHRUXG8Xlkm2FiJNGCZTxEs0s39k3B96k4fsuV/nVQf9mFYz7kkfdWkopw9Pmy+n/imTs1D9cyv6yMv+HlqVDsXDpqsMd+pUM39Zrmp9FGLnlfdc2ta1LS0UZZjbPY1J5DLFI0Lt4sourE8TYEEXsL62Nr2vrUvs12bTAh8rM7vbM7aaC5AA5aknUkknjV3eipMZ7el253HttR8XgY5fzsaPbhmUEj0J4VVYrstExBRpEI4C4kUHr37sPgwq9parMzynqsy+xsSgssokXmrEm/7sof2DCo/wBLFxhdAP8ApNIiDzCoXT7hWtopwvfz7jL4baYa5Eso5WZIZV9Du1ze5FdzQLMD3cJMQCdVylSOBa5Y/hV5isBHJ40Vj1I7w9GGoquxXZ2N+BP6rgSr/b73s1D+l/CNhtiRSxA5DG4Jyyqe832uGqE3spFuY5Gmzs7ExnRUlXqrlGPqjaf2jV/gcPuo0QksVUAseJI4ny9Kfrx29Pr2/wCqMc8KCLDztpu1j+07hreYRPF6Zh61Z4HArCDYlmY3dz4nbhc9ByAGgqXSVNPS6tPnCLbaQ0zLTxpqWuhEnGnue1JajFsMg1HL8f8AY0iuOo9x0rMWuqK4Eq9Rxtx53takTEKb2YaaHlbgdb+oq8xDtFc7wdRpx1GnrXJnUW7w1Nhrz1P+k+1OYHKK4kmVRckAetKXA4ke/TjV5HVFIrAi4Nx1GtLQFM4otkOQXY6DyJ0zHyF7/CnqKgp8LvrpvFk0ieNirCzOHUJJxGpUFr20vTBw8wVfzt97iM13Zvo7y7ng4PAx8+Qvzq/oqiowKTDEOXz7o58oJBH82RcX04Na3Vr/AFat6S9FQFFFFAUlLekvVBS0l6L0AaQ0E0lAhpqWnTTM1Azj9mqe9drnXlodNRpyOY+rtSrshQQQTp5jkbgHTpYegFFFec14/ZbSPsdWzXJ72a/DiystxpobMa5fYakEZiL3uRa5uEFuH2B7miir8eP2Tkv5GAtY/Wu3U96RraDrJ7AUHYi6WJFr8AvNQuoK9B95ooqfHj9jkv5GXW7MbgqNRoCSdDa/1jrTjbMuFGcjKpUEBSQNLcVOunGkoq/Hj9hJw+GyKFB0AtyH4CnN2aKK3PAN2aTKaWigMhpMhpaKAyGjdmiigTIaN2aWig5yGjIaKKBMp8qMpoooOcpoyGiigTIaZnFrUUUH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2056" name="Picture 8" descr="http://im9.cz/iR/importprodukt-orig/db1/db16a5251b221781a4200c3bdf77ea6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163" y="548680"/>
            <a:ext cx="3027701" cy="3621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://www.valentinska.cz/images/34ed4a3343722b825856bb8065a136c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556792"/>
            <a:ext cx="3544439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862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knihovnaslany.cz/wp-content/gallery/obaly-knih/krysac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3962150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www.predskolaci.cz/wp-content/uploads/2011/01/krysac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1662" y="3047198"/>
            <a:ext cx="4858167" cy="3241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3441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predskolaci.cz/wp-content/uploads/2011/01/krysac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790" y="548680"/>
            <a:ext cx="8526285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365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ww.levneknihy.cz/fotocache/bigorig/1097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836712"/>
            <a:ext cx="3381375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obalky.kosmas.cz/ArticleCovers/165005_bi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2905" y="728700"/>
            <a:ext cx="3806210" cy="4978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1198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erodynamika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13</TotalTime>
  <Words>4</Words>
  <Application>Microsoft Office PowerPoint</Application>
  <PresentationFormat>Předvádění na obrazovce (4:3)</PresentationFormat>
  <Paragraphs>2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Aerodynamika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Pavla Staňková</dc:creator>
  <cp:lastModifiedBy>Pavla Staňková</cp:lastModifiedBy>
  <cp:revision>2</cp:revision>
  <dcterms:created xsi:type="dcterms:W3CDTF">2013-11-28T11:02:53Z</dcterms:created>
  <dcterms:modified xsi:type="dcterms:W3CDTF">2013-11-28T11:16:41Z</dcterms:modified>
</cp:coreProperties>
</file>