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97834A-6272-4ED4-92EC-234FF92FB0F7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EF0B93-0B0B-4F29-A351-BDD8CF40078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%C5%A0tafl%C3%ADk_a_%C5%A0pagetka" TargetMode="External"/><Relationship Id="rId3" Type="http://schemas.openxmlformats.org/officeDocument/2006/relationships/hyperlink" Target="http://cs.wikipedia.org/wiki/Kr%C3%A1tk%C3%BD_film_Praha" TargetMode="External"/><Relationship Id="rId7" Type="http://schemas.openxmlformats.org/officeDocument/2006/relationships/hyperlink" Target="http://cs.wikipedia.org/wiki/R%C3%A1kosn%C3%AD%C4%8Dek" TargetMode="External"/><Relationship Id="rId2" Type="http://schemas.openxmlformats.org/officeDocument/2006/relationships/hyperlink" Target="http://cs.wikipedia.org/wiki/Brat%C5%99i_v_trik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K%C5%99em%C3%ADlek_a_Vochom%C5%AFrka" TargetMode="External"/><Relationship Id="rId5" Type="http://schemas.openxmlformats.org/officeDocument/2006/relationships/hyperlink" Target="http://cs.wikipedia.org/wiki/Poh%C3%A1dky_z_mechu_a_kaprad%C3%AD" TargetMode="External"/><Relationship Id="rId10" Type="http://schemas.openxmlformats.org/officeDocument/2006/relationships/hyperlink" Target="http://cs.wikipedia.org/w/index.php?title=Radovanovy_radov%C3%A1nky&amp;action=edit&amp;redlink=1" TargetMode="External"/><Relationship Id="rId4" Type="http://schemas.openxmlformats.org/officeDocument/2006/relationships/hyperlink" Target="http://cs.wikipedia.org/wiki/Ve%C4%8Dern%C3%AD%C4%8Dek" TargetMode="External"/><Relationship Id="rId9" Type="http://schemas.openxmlformats.org/officeDocument/2006/relationships/hyperlink" Target="http://cs.wikipedia.org/wiki/Mal%C3%A1_%C4%8Darod%C4%9Bjnic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nobox.cz/data/osobnosti/170x250x1/zdenek-sme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312368" cy="48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67944" y="1628800"/>
            <a:ext cx="41736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Zdeněk</a:t>
            </a:r>
          </a:p>
          <a:p>
            <a: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Smetana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424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1952" y="513546"/>
            <a:ext cx="74350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/>
              <a:t> J</a:t>
            </a:r>
            <a:r>
              <a:rPr lang="cs-CZ" sz="3600" b="1" dirty="0" smtClean="0"/>
              <a:t>e český animátor, </a:t>
            </a:r>
            <a:r>
              <a:rPr lang="cs-CZ" sz="3600" b="1" dirty="0" err="1" smtClean="0"/>
              <a:t>scénarista</a:t>
            </a:r>
            <a:endParaRPr lang="cs-CZ" sz="3600" b="1" dirty="0" smtClean="0"/>
          </a:p>
          <a:p>
            <a:r>
              <a:rPr lang="cs-CZ" sz="3600" b="1" dirty="0"/>
              <a:t> a </a:t>
            </a:r>
            <a:r>
              <a:rPr lang="cs-CZ" sz="3600" b="1" dirty="0" smtClean="0"/>
              <a:t>výtvarník.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611560" y="163896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Pracoval </a:t>
            </a:r>
            <a:r>
              <a:rPr lang="cs-CZ" sz="3200" b="1" dirty="0"/>
              <a:t>ve studiu </a:t>
            </a:r>
            <a:r>
              <a:rPr lang="cs-CZ" sz="3200" b="1" dirty="0">
                <a:hlinkClick r:id="rId2" tooltip="Bratři v triku"/>
              </a:rPr>
              <a:t>Bratři v triku</a:t>
            </a:r>
            <a:r>
              <a:rPr lang="cs-CZ" sz="3200" b="1" dirty="0"/>
              <a:t> a později byl režisérem v </a:t>
            </a:r>
            <a:r>
              <a:rPr lang="cs-CZ" sz="3200" b="1" dirty="0">
                <a:hlinkClick r:id="rId3" tooltip="Krátký film Praha"/>
              </a:rPr>
              <a:t>Krátkém filmu Praha</a:t>
            </a:r>
            <a:r>
              <a:rPr lang="cs-CZ" sz="2800" b="1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322749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Za svůj život vytvořil mnoho postaviček a podílel se na animaci oblíbených českých </a:t>
            </a:r>
            <a:r>
              <a:rPr lang="cs-CZ" sz="3200" b="1" dirty="0" smtClean="0">
                <a:hlinkClick r:id="rId4" tooltip="Večerníček"/>
              </a:rPr>
              <a:t>večerníčků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611560" y="47971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 </a:t>
            </a:r>
            <a:r>
              <a:rPr lang="cs-CZ" sz="2400" b="1" i="1" dirty="0">
                <a:hlinkClick r:id="rId5" tooltip="Pohádky z mechu a kapradí"/>
              </a:rPr>
              <a:t>Pohádky z mechu a kapradí</a:t>
            </a:r>
            <a:r>
              <a:rPr lang="cs-CZ" sz="2400" b="1" dirty="0"/>
              <a:t> (</a:t>
            </a:r>
            <a:r>
              <a:rPr lang="cs-CZ" sz="2400" b="1" dirty="0">
                <a:hlinkClick r:id="rId6" tooltip="Křemílek a Vochomůrka"/>
              </a:rPr>
              <a:t>Křemílek a Vochomůrka</a:t>
            </a:r>
            <a:r>
              <a:rPr lang="cs-CZ" sz="2400" b="1" dirty="0"/>
              <a:t>), </a:t>
            </a:r>
            <a:r>
              <a:rPr lang="cs-CZ" sz="2400" b="1" i="1" dirty="0" err="1">
                <a:hlinkClick r:id="rId7" tooltip="Rákosníček"/>
              </a:rPr>
              <a:t>Rákosníček</a:t>
            </a:r>
            <a:r>
              <a:rPr lang="cs-CZ" sz="2400" b="1" dirty="0" err="1"/>
              <a:t>,</a:t>
            </a:r>
            <a:r>
              <a:rPr lang="cs-CZ" sz="2400" b="1" i="1" dirty="0" err="1">
                <a:hlinkClick r:id="rId8" tooltip="Štaflík a Špagetka"/>
              </a:rPr>
              <a:t>Štaflík</a:t>
            </a:r>
            <a:r>
              <a:rPr lang="cs-CZ" sz="2400" b="1" i="1" dirty="0">
                <a:hlinkClick r:id="rId8" tooltip="Štaflík a Špagetka"/>
              </a:rPr>
              <a:t> a Špagetka</a:t>
            </a:r>
            <a:r>
              <a:rPr lang="cs-CZ" sz="2400" b="1" dirty="0"/>
              <a:t> a </a:t>
            </a:r>
            <a:r>
              <a:rPr lang="cs-CZ" sz="2400" b="1" i="1" dirty="0">
                <a:hlinkClick r:id="rId9" tooltip="Malá čarodějnice"/>
              </a:rPr>
              <a:t>Malá čarodějnice</a:t>
            </a:r>
            <a:r>
              <a:rPr lang="cs-CZ" sz="2400" b="1" dirty="0"/>
              <a:t>, </a:t>
            </a:r>
            <a:r>
              <a:rPr lang="cs-CZ" sz="2400" b="1" i="1" dirty="0">
                <a:hlinkClick r:id="rId10" tooltip="Radovanovy radovánky (stránka neexistuje)"/>
              </a:rPr>
              <a:t>Radovanovy radovánky</a:t>
            </a:r>
            <a:r>
              <a:rPr lang="cs-CZ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8837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04664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Maminka </a:t>
            </a:r>
            <a:r>
              <a:rPr lang="cs-CZ" sz="4000" b="1" dirty="0"/>
              <a:t>s babičkou se předháněly, která mu poví hezčí </a:t>
            </a:r>
            <a:r>
              <a:rPr lang="cs-CZ" sz="4000" b="1" dirty="0" smtClean="0"/>
              <a:t>pohádku.</a:t>
            </a:r>
            <a:endParaRPr lang="cs-CZ" sz="4000" b="1" dirty="0"/>
          </a:p>
        </p:txBody>
      </p:sp>
      <p:sp>
        <p:nvSpPr>
          <p:cNvPr id="3" name="Obdélník 2"/>
          <p:cNvSpPr/>
          <p:nvPr/>
        </p:nvSpPr>
        <p:spPr>
          <a:xfrm>
            <a:off x="0" y="2708920"/>
            <a:ext cx="8909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/>
              <a:t>Rozhodl se jít </a:t>
            </a:r>
            <a:r>
              <a:rPr lang="cs-CZ" sz="3600" b="1" dirty="0"/>
              <a:t>studovat na učitele výtvarné výchovy</a:t>
            </a:r>
            <a:r>
              <a:rPr lang="cs-CZ" sz="3600" b="1" dirty="0" smtClean="0"/>
              <a:t>, školu </a:t>
            </a:r>
            <a:r>
              <a:rPr lang="cs-CZ" sz="3600" b="1" dirty="0"/>
              <a:t>ale nakonec nedokončil. Zlákalo ho totiž nové studio BRATŘI V TRIKU režiséra Jiřího Trnky. </a:t>
            </a:r>
          </a:p>
        </p:txBody>
      </p:sp>
    </p:spTree>
    <p:extLst>
      <p:ext uri="{BB962C8B-B14F-4D97-AF65-F5344CB8AC3E}">
        <p14:creationId xmlns:p14="http://schemas.microsoft.com/office/powerpoint/2010/main" val="161110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WFRUWFxgYFxcXGB0XGBoYGhwaGBgYGBgdHCYeGhkkGhgdIC8gIycqLSwsFx4xNjAqNSYrLCkBCQoKDgwOGg8PGjAkHyQvLCwvNCwvLiwsLCksMCw0LywsLCkvLCwsLCwsLCwsLCwsLC8sLCwsLCwvLCwsLCwsLP/AABEIALgBEgMBIgACEQEDEQH/xAAbAAABBQEBAAAAAAAAAAAAAAADAQIEBQYAB//EAEMQAAIBAgQEAwQHBwMDAwUAAAECEQMhAAQSMQVBUWETInEGMoGRFCNCobHB8DNSYnKC0eEHkvEVU3NDY9IWk6Kys//EABoBAAEFAQAAAAAAAAAAAAAAAAUBAgMEBgD/xAA3EQABAwIEAgYJBQADAQAAAAABAAIRAwQFEiExQXETIlFhgZEGFBUjMqGx0fAzQlJTwUPh8WP/2gAMAwEAAhEDEQA/ALbL12Jvt3GCVsylpH3/AKOAZUGe0HBKNNWBBiWaATygT/jATBrC3rUnVKrZgwjWL3VWlWDKRjRd9Mpzt2vfblhfpq9/TYYcFSdVgGAsR8DYA3gffgNWnpC7EAFTtvLCeu0YOjDbImOjCDm9uwJNRE+mKOX6/DCfTk6EfPD3AufKVAGnYmbfHrM/2wpCDYr1E3u2wPoo+Zwvs+z/AKgu9cuf7EL6QszB/XxwozSbxglNUDKLe8SD2kQD2j7x64SoQACkSAs7XHQeh36/DC+oWh0FIJPXLqNahXJmkGw+/Ay6G/54XMqCYUAAC0dSJPxk/dgNNJ/X34sMwu0IzdGFXdiN010CoVK+koYEbbYd9ITmL4B4Ztth3hHDvZVn/WPJM9o3P8yjfSFjbDlrpMxgapAuMOVZwvsuz/rHkk9o3P8AMp7V02AN/XDRXERpkd8NqJhnh4X2ZaD/AIx5JDiFz/Mp/jLvov1w85hT9gfHA9FowHM1RTEsd7CASS0HyqoEsbGw6Yd7OtP6x5JPX7k/vKlnMiw0j05YX6UI90fLritpLVeZApLyA0tU/q3RfQavUbYdU4SjXbUTtPiOLc7BwPkMd7PteFMeS43tfi8qeaoP2R8sL4g30j7sVB4OwbVRrPTJABVvrkgbWc6l/pYYm0Wb7QWf4QYNyBY3Fhf13OHCxt/6x5JDeV/5lH8cC+lcN8UHkPljmXnhh9Jg4X1K34MHkk9br8XnzT6tRhuu8chudp6fHA3ZhMr7pg9j3wf6Smom51MCQbRfVbrcdsNbOqVhgbgao5kFb/JfxxXFBo/4h5Kz0p/sPmhCowtptGr4dcP1sVnTbfltzIEyR/bDvpamZUidW1/e9e4/HCfSUkNBlRA5A7wTfvthRQH9YnkkNX/6HzTAzTGnYgfPbHPUYSQLKYJ6dOuHrnhAtcAz3IEL8hOGtnByWJ0zOxgFY67R8sd0Bn9MLumEfGU5mcctpJuItvz+Hxw412W7COXL1t2v9463bXzgYEaTBkxN+xGAhg5UEkBVjreSbfOPhhzaI3cwRyTXVODXGeal5fOTbAa8oxi1xHpBw1aOioQOX6+7b4YNWpEsZBjcfmMZr0jpU2sY9o3KOYHVcXPa8ytXkKn1VP8AkX8BhcByTfVpy8q2+AwmBTHdUJzx1isllhqNhtPyP+fxxHrUjJ/X44kZSqS3vHY25YbVB540Poz+g7mqvpCPft5KOlInC+H3GHBP1OOFMTv+ONSs2mle+ONPvgwpj54U0hy/DHSuQQo/zhpm2gAyRuYETDXAMmDPeAJ6SEp4IlPoD6YSVwVXk6eZv4poreRoVyY6EsR8wOWDvUYGA4JidIpSY2ky8D1MYLXRqsAEpTiWKsVqkyIUH7KRIJselr4m5ekFWFECZPfuSdz3MnDU9VT5fNNdalJBaxpEt3v4mkH4HCHK1Dp8RPFN7iqQAdrU20pcEg3+c2uif12xHHEAbIGfkdAkCP4iQvyM4TRLJVdUNBPfoLTAAEvRBUAbedQyAepGJdDJUHUFUpFTsUVY6SGUYMuYqG60/iXH5Bh9+IWfrUqY8SqvhWg1FZEM3i+oF+diDvtjphdupD5J1/ZuTH2ahLKR2c+dT3lh2wmXYtMyrLEqdxPMHYqYMEbwdiCALK8UDCVbxV0gmBFUA7E0rFgeqgTyU4JXrAoKqENp80gzNOxcCP4RI/iC46excR2p9esKayTzgDmTyVRzY7RhMrkjOt2lyP6VB+yp6WuefYQABs6hfWWlVOlEEEs/mBZV3J3Ufyudrgedz6oNWZaAx0pRWX1E8ioE1G7AaRI394oXcVwbwUh+JIZ0HXG5Urp5D32IXcxYm9sO8eqR+yBB/wDcG3+wj5HFQcjmq9XxW4b4tLQopU8zVVUFmZnNMEgsQFA1bR3w5c+2SZ6dbKvl0eqfBClWoKG0eUViVVV1km4UDVF4wNZilF9c0g4bby3XwmVZNq4MzQrQ5wqfNRqqN9QCuPkjF/8A8eWJFCqjjUrahMSOR6Ebg9jfEPimfq5UqcxR8Om5CiqjiqgZrKKllKX5gMMT8xRB5kHkRuPugjsZFsXqFzTrtz0nZh3KvUplmjhCXThppziHlM8xdqdUaXHusBCVF3lT9lwJlCZETcXxPn1xZBUREKM63wxh2wRgJ54ZpB23wspEwDthWWeWFRcdp6zjpSrqtArE89jM/nhlTKsDEG3IX+cbH1werVkAQLW58vjH/OHvmj0G3foRvJ/eOEkroCiplW3Cn5dN8FoI6mdJkfw7fdg309u36+PKcJ9PNthHL/kzhDJEEJRoZCGk67iD0iPuw7MMQx7x+RwqtqYH4CO3xwerZjJA2sN/jH4YyPpN1aTNOK02AO67yexaDJt9Wn8q/gMdhMl+zT+VfwGOxnmu0CtvHWKzuXVQSB0/wb+uIlSl5vyxIy8a4vMH03n1wyohBONJ6MaUHc/sqOPj3reSGKeCFB+pwqLhQCf8Y1MrOwmjccvhhY7R8MFCGMI08v7Y6V0IYS2CLSnfr+Bt8QfwwkH9RgqT17YbK6EhX4Yj/SpJWnDMpgiYCGJ85vFiDp3uLbkEzeVNRGTWVBBBZDDAHfSeR7+uB5PLrSUUqYgL3NrTJJ95ut5vfHEpwCG+TG9Y69twdAI/dp3kz11HD8w9VqbiksNpOlmIUagLWgnkN43xIp0dI3k9Sb+g5R2GIjVHfN0ssjin4lOpUapAZgE0jTTB8uok3JBAHLFevXbQpuqP2AkqRjS9wAVeuSy2UylLMDMVzm6irKM7VGq1ol6T0ORBOkmxWAZ/enUOH5muRWq8MpVAQAiZisutFM64QoVDny3N4Xvax9leGAZ/OO7a3pChRRmVQ0aPEJ8qgQSwFv3fTEL2i9qMwmYenQdaa0jphkD6mIDFmm4HmsFI2m8wMJUvq9Rzrai7MD1pfI0MEAZYI3H/AEi2RrYe4a7aKsop4eqgcsaFRHdqaFgwopUupp1EMlSS9lINiDAviXwj2KetQGaerSUViTSSuDLmofLLaglJqhAOlaZ3EyZxUUOOeLTOYr6UerU0tpEDUCKKBQ0/uA3nnjTZLi1NsrQylbL+M9N6Yy5kLT1pPhM/mDDQJmAdQUnnAN0rlxbluDECOMab6nU+JUOQTLeKkcN9kuHVXGXbLVDW+jiscwFKAEtoZUdWhHVp8oECOcHGa4ZlHyuZapAq1aOugvisWWEYjVTb3qZb0MSRGN9R9maIgkE1N2qB3puzm7OSjC7EkmOuKzivsMrKTl6tWlUkkEsaqFiZJdahJMmZIINzvgLVx22rt6GCAdNdo8DPyUwouaZCos5/qHmWZFpUadJdMtUZhWVuQFLSVBHMlhz266H2b4sc5Sda9NGMlT5ZR0IU3VpjeCJOwPphMsEOXRmBQI31gWJBR9FaDF5h+XPHolOnleH0mZnFNQfM9RpYm8C9zsYVRfkMUb+jRpMDKTOtOkdoPbvxT6ZcTJOixhqhWr5fMNUbL5SsPDBRvCVIWpS8RwpnRq0jW0QqmMXhYGCDIPPse+KjgnFcxVTNuiU0bM1WbTW1h6aFFp05UKJBRZBt6nkXgvD2ylBKLNrVBHibbkm6yYUTAM7bxudzhQqsp5ajA0aaiOsSNSY4yht0Gl0g6qbncotWmyNIkWI3Vvssp5MDcHth1B5HmBBuLgAkLbVAkQTcdiMFk4aVP6+WDAVNAqKOmGkDkMG1HA2Y9pwspqaow5lnlhFb03xxeOYj9cv1thVy4r2wztGCHa+Gk/DHSuTfhjh+ow/T3wu2OlclpHzYXMXqR+G89cLQXzb4fmLOSR2Fucfl6YynpKfds5rTYBo9/JXmUb6tLj3V/DCYFlT5Fv8AZH4Y7GUDtEScOsVTZUDxCfUDCVt7YHkGGsdYMDpiVWW5P6/U41Po51aLh3obj7fet5IME/8AGCClvO0X5jC0zO+HilHU/jjSlyzwCiDKFGJUkg3K6iSDz0apH9MAdIwRtenUgWoNxpkE/C8X6Se2InFlqhdVMkxpYKACTpJNRQPtakNhv5SReAbHhmWdC9lNNodSpsWPvELuoYQxEm8mTqOBV3cmkZY7XsOxRW0txVEPbp2jcc1WNnWektRAymdWhxpkCQ6E8nF7byvScWKOIn/n/ntibVpBgQwkHcYgZmgKQVlMU0WGBudIEK2om2kbzuLk+XEdviedwa8QpLjDMjS5h2Q82GYhFsD77iQQsEQhG1SSLnYA84xJoUFVQqgAKLdh+ueHqARP5/2w5aY3n5nBbOhEKlPtHS8R0RatTwyRUanSeoiNezMosbcp/GAZ3NHM1UpZaicwyAVjUSt4IphpCmnVBvUYaoEgEAzacWHsNRq06jjLjxMpUqtULuujSxs3hVNU1VBH7kfx41NPhtGhUr5gQniKpqmwX6vWdZ6GGuf4Z3nGSxDH30Kj6AaCeGs+Dh5olStWmHarD8F4k+XarxAuzUC/gZmm5Zq1Pw20JVeSZqA7oPsOIkg409bIZLPaa3iB5UXp1dMixXWFMyLi9xJHSM/w/g9CrVq5pqAmrWapTZ182m3htpYeUk+Yc/MOdsB9oMnlqCFzlaNSq58immhLN1Y6bKNyfzIw+pg5rxXNQscRwEQI+E6jbaeyF3rAByxKgZXIUKRfLJUWutF51GG96WE8iwLFSR05TGBZ1alI061As5oVBUFEwQ0SrKDGoeVjaY7Yrcpw/wANQRAeSSyAJdj5tIAgJy0xEKLYnUuJusCouvq6QPiUY2+BPphjmGdDm7Z49p8f/E3OJW6yX+o2SqLJrpSYQGSqfDdTAJBDAXExOxg3jEbi/wDqFRKMuUP0iqQVAUaqS6ls1R50BQdxc2Ii84x1TO5Z4NRBq/jpEkHbfSR8jh1XjtKnpSmrMzEKiKjKCWMKJK6VEnf7sDaeEUQ+Wtce4nT6bKfpijUuH/VpQc62qsQ7baixNSsxjaRqv1Ixc5f2Xy9KqlamgFRPdL6qo6DyuTEciCCOu+JXDuFaDreGciJ5KOapN42km7EDYAATmpY2NtbNZSLagknfx4IdUqOLpaVApZSqa7161QOzKqAKnhoqKWIGnUxLS7Ekk72jEqcGNI2wi0D0H6/LFym1lJgYwQAoXEuMlQHHhkAA6CQBAupY87+5JAEe76HyydOOq0JEG4O4tedxiNwxmaipdg7AQzaSslSVmCog+Xp9xGJQ9IWoxp8x6YG1LtfBai+mB3jbttc/5xxfGpSBhJgJppgc4GIyo3jGdVkTSvdy87/ahBvsOlziRwWp46JVKkDfSRB1jcHrpa38yz9kYs0yihzUg6iAPQDoOU2n0GBNziWR+VmsfVF7fDc7Mz9J+n/aqOKoKS0y7QSxkCYgI5iBd7xy5bCMOAEn1xZ53JiqpUxJVgDEkahBj9CcV+RyLF38TUVFT7X24AFhsKdpgWMxsDLLXEg1jukOu6fc4cS5op7bIKOHUEEEciNo5EdRgyAzGBcKQGkh3BUGdx5vN+eJaLg0HyJQRzYMJKdOCMDzxIbn8Db/ABiTTAn8MRc+kPPWPwxmvSEzTZzWiwAe8dyVnl6vkX+UfhjsBoN5V9B+GFxj5RtzBJVZkUIqRNr/ABxYFOw9JxD4ddgOkj9frribUp3741GAu907mhGO61W8kmgdp9Z/PFfmUOsCpoDz9W4BRXmfIRJ82/lJvurTMWVNL4V6KsCCAwaxBHI8sH3kkQCgdMhrpIlQkQ1VYK5RlMFWXVpceZSNmI2IJJkfHFhQZio1qFaPMAZAPODzHTntMHEXKPofQxmw8Nz7zKJJVibll3mbgzuGOJ04z1yX5sr+C0tsKeXMzikC4TFNxP2vy9Cp4bMTUESqKzxq21aQY6xvta4xN4fxWlWLCm6sy+8k+deodPeVgZBB6Yh6N4GaNFMKjScs6oNXM08toQgLTZlSmBsCxChOwG47T+7iVncqKtJ6ZMa0ZZESAwInaOeD1aUgg8xHztiPl+Iqzmn9pUR2taGm3qIv6jrgzZ3Be3Kdwgl9bim7O3iqrhFHPUqFPLNmEJ/Z0vDTS0AGC7NPlRQTCqDCgapN7D/UavUXLU0pwztVpyGHlZUOo6wCPKW0gj+L5SatJtaVKbBXTVGpSykOIYMupTNgQQZEdCQani6ZitXLeFSKqqoG1spP2yVBRvLLRvuu2Bd1h73XbKtJjQ1uukAl3f8AJRMrDIQ46oOb4n4tIo1OopYQSrqt/wB5XBLCDBB0zt6Yya5g06vh1jNQiVcsW8Rf5mvqHNfiN7a6jwuqTBFMcz52Y3mLeGAbg88Q+M+wpzShajqmkgqyqWYddyAAfyHTBGK9Xq1BA/O9Q9UKrnDDio49xP6BmDl/rKyIq6ncgtLDVaAARBFmv3xKyfFqdRQwJAOxYFdt7mxjscVqls9nCUkFTMWHAaGvMqPsoDUPr7qD4kkj/wAeK1ayxOoR1kR8T6Y13sxlQKGsGTUIYxyEeQdB5TJ7semH2tPryeCadlbaL/r+2HFLfnhAxPPDmBAwYzqLKmssbYdFr4dpwmg47OuyqDxHNLTEtZdidoBgFjeQBIkjaZ22jcN4ilS11a50tvE7gyQR1g22IG2Kni2TWq7tUZgDqUAtZQfKxXkCwVQeRAjmZU+HAUaVX7GkhSpvBQj3SJ5YrOuwDACsChI1K0GiTgHCs2tYlluEZl2K+YEgi/RbzzDg4iZfN6qbqxGsKTMWYRGoA9yAV7jkcWtWstFQGMADSoAkmBsoG9hiC9uOplbxVuxoDOXv/apa1MKVxiPaL2hqylNKdcmo2lUoAhmIgw1UbNceVDabkg4dU4TVyOYSGRKhQF6TVmdHVwY3vrVl5C8bwZwOFq7JmKvOvqbXQBp2rZnEPirgUmBOnV5ZmIB94zyhZM9sVvs9xmrUqVaVfRrQI6lAwDKxYXBJggrG/PEz2gyqvReRJ0sEE21uDTUxzMtadpnEbG5agDu5WS8VKRcw8FyVJjTsY3kWwQDA3UJAUEzZQu4A5mSIUde4xGpLUrVYDELTMPpkLrj3ZIl4m+wJiRaH0T7ljNys3TtqlTVoUtaqhgGIBYwoJgsegHPY7dMCz9Qa407Ydl6Clw42Eqp32szE8ySIHQLbc4XP0TqkCfhEfDmcAcbqZ6LCdNUbwdgp1nNmdEWk/lFhsMdhlIeUegx2MojRbqo/Dj9YRHU4LnMrUJBpVCpH2SqlW9SQSp7j5HDMksVYmxLWHoeeLBxJxp8EMUnc0Fxr9Vp7lla+bevTEODDWIlCGUwQWRttSwViD8jg1DN1QolvMBcSXWefvXj5Yn1MmqktSANwaiLFzbzgbagvKJYRzAwOtl0I1LIHYT9wxJdV6tF8OJjgf8KpUm03t0Ci0szUKnx2DeYsjIulkIMoReGjaDuJBJk4h+03tm6inTy5UVTJqEjUKYUiwUkHzE21AeXvtNY2jp2xm/aTLkVVqRuhSeZ0kMB8ifvwtKsazh0mu8JK73W9Fxpafm6G6ZnK0U4oQK05kTNvMttTKo0ok09G8yZ6Ta1aWQzAfM0stXpZmuyuRUYFKeoh6hW8+dWnb7SkaRgPsh7W5rLIVRDpYkmnUUMk/vL51IJAEjbtN8WIatXdqjwGc6mYwSTAXyqPKoCgASW2vO+LVxdNpU4bEoYx0t03O/NVtPK1VzCFKrqApJUE25KQZ5mbEEHSbYufZai/0iprbUwpzJgBgz+Ww2KhCsDt1tOyfCgotJJuSbknaSfT5cowLMVVoZigzOqai6GWC+UozXnlrRPmOuBVniGe4azf8KsNztaQTotEKeKrjPFTShFXVUf3Oai8Mzx9lReJBaQBfac2dp6C4YMFGolWDQB6Yosq9VyTW0SZC6CR5QTpJn7VzMWsMG69fomzxVm0tumfrsN0xc+S/j6GUggMGF/DAAqL3E6mB2JUHY40GUzqVNWhgdDlGibMu4P4g85nFTUyrQCPxxH4XRXLVEKgU0nQwBhdLNIY3iznfkGfripb3ZLodxKv3di3Jmp8B5wolJy4ZiLu7sRfmxgXAO0C45YP7LZejqq1KIQGRTJp2EwHaY8pMle4jlfEDh+ZNSkgpwXZRCjzEEjoLmL/ACNxvjW+znspUp09OYrMwnyopCkKAAA1RQCdtlIAAAltzWfd0rV7qlU68BxKGCmXCAkqUEqAowBJBBWLwR2uLHD8nkUpqEpgIomFUAKJuYAwmf4ZlkHifQ8vWo3NSqgD1VgEs58pZ4gDytq7HFT7M13erWdTV+iMyfRhVBLadMswLebwyfdDciNtjbs8Q9amGkRy8j2HuTalLIN1f4Dm8/TpwKlRUJ2DOqk9wGN98ReJ8bSlK+8+ktABgCPec/ZHPqQDAOMbxb2RziVHzVWjTWmRreq0Vars8BKCUtUq5YqgQWEiWMYJDVRBsrfLXUwNSyRMSDKnnH7vfC1n0KWtAE480yPBatJaWZrZX6M2vVTInxClMprBVhIUoxABEEDYACfQ+K0BUoVF1GGptDK0WIkMDz6446Li2FkajVqI10qhZ6lRQFNNHaWEBaZKFhtMc78zjQ8My+Y1A5nM1GYQTQpKH+FQqpA9LfzYpMuKqulQVSCqaICoQSY1N5gYNuWw9TJsvmqi6lWvUALF2GoHzMZYyF1LJM7jtgVUYXbR/v0U5py7MtFmfZ2lVAcLUy5VtVgqgxuSp1LBBIMRN+2M3nctXqvTrCoQBJamIUukjQgmQtpYgm7GJAurM3lQwJPmLEKSx1nzELu0nnjSLl55YYwGn8RlK4uAiVFy/F6y0mFCu6rJJQIhZWYy1nTUDcnSTc7QDhaHDcjQ8d6DVc1mcwrI1WvJ0q121SigGQDpA1EqB5RcFrcLViCRcbMCVYdgwOqO0xijzHC2bMI6ZqoUTemo8Qsb2LIJIPQyd8WqdfQgFRqy4NlSMxWqSY0U6cdSNVQk/BwPicGzWYNWuKKbUwHdosrH9mOhMAtHdTyuT6LXpUqlSEA98qSS4UKoY2GnVpXVpm5tIxYRFumB5fDsw1Rm3yvpBg8VH4bwwUaYQMWIAlmMsx6k+pNu+GcXqOlF2RdTAWAmbkC0AmYPIHBxm11adS6v3ZE/KZw7Mu+htEa9J0ajC6otqjlOGAnNmcrWWG5WqNka+okBNIUhRNptewJiJiOoI5YBnCBUIuZt87YfwsPLBipVYUaRuw/aEkkz5jEwLhu2GZxD4jH+E/gcSYu7NRaquEty1njuRKbWHoOZ/vjsJSbyj0GOxlyjhGqBw1zrHT7+wOLRxeMVfD41qDvcj+x+F8XOn0+H/GNJhBim7mgeND3jeSz/ABzgbuwqUlph7a20+dgNlswB3NzBHLmDBozTYmXM2YOSduzXBxratFWBVlDKwghhII2ggi47Ypq/s7SQfVBaKiWYAQhtuRIC7XIwSrs6VsfhQqk/Juq9zO367YpPaOsQqLAhmud40jUADyJv8AcWVPia3iSdpVTHwJgMO4MG2K+tVWrBrBwAZCwQq77um5gmSTHbmalG3qtdJYYHcpajmVWlgeAT3qHQ4iiC0sRyHXudh+PbB8rx+szhU8JZ2DmB8XZ1WflgqcAokW1RyIeRHUbiMV+d4C6Asp1AAm1mgdtmt0+AxL0VF5IO/eh78PuaMFuo7t/mPotLX49ncqs18sunk1wsnaWDMt+lp64zrZtc1mkqVG+rqtTBMaNKSEYXJA0kNzIvPPBeEU82QI8qU3slQsFKkQWQAECxIBB+YOLnivDkqtTDCWVtStfygESY5iYGk2mCbA4p06NOg8wBmMiW/Ykx5oqywNS2L6pLYIMOA4comewjdUaez+mtXpatNWkupDMB1UyQOUsrKw6xBmbXXDOJ+NTVvtCxjabXHYiD8YwA+z0ZilUTSEAbxFYEknSwBUmRJ1X9PXEfN5BadRlolk1EGrDGIi1NBsvUkQQGABE2v0bZ924Uw6XGOG3A+HFU6F0ywl7vg10+njwVjX9odDFaYBIN2YeRexPNv4Z9SMQatJ6l6jFzuAfdHMQuw9YnEjLUIAA27dMSFyRHuj1Xr/LyB7bHtvgvdYC6lTmi6SNx28vspsK9K6L6uW4p5QdnTMcx/oRuCcdq5Wh4FOisgsRWZhcMS3mQAEsCSN4gA9sJleMZijUaqGaszDzJUqEI3SAAVQjlpWLm3RaVMESL/q/34f8AR8ZR1BmZ0t1O/etiLW2gwJn80Ub2j9rDXVVy1Cvl8yzANVKoFWmbVJcMRUkbDrBEEDEr2bY5XKaWAZKOtQwnUIlwHF7FdPmXafdAE45cvi29n6XmrLyKo0d/Op+5V+WL9iG0vdsED84n5BCrvD6TacgyZWXpcINUU6skvBYgsQrGovmLRs17EbQN4EXFWtWqFWq+O1RGVkZtNQKysGBC0yF3AkwCRacHz9MZNi7H6g3spPhkzAAAuhMKBuCVGxkArZlqvvyFO1MHYf8AuQfMe2w2g74irvuG1IG3ag4oawoftTx3MZkiyK6wFDQiKCy6yQXNRnIUcoEWvMzPZ3WaVSlzSNEgFRqBOg2ErqU7RAeBECHJSUCAqgdAAB/bDKSGiS1KEJuy7U3i0GBCnowFuci2LFO61hy59sY6qg5YfVqGuwUSRzMbx+U4tuD+DUHg1UXVqYo0Qx1EsQGFwwJPO4jeDiszRCE1JIpVGJGqxSrcvSa9pPmXqCYsFkbZpSPdqEbyKb26GYGOqtnimBjnjQKbx/hj5dC86qaw2qLrpIbzxaLRqFr7C062nlP0MZHK+2tNB4deoHQgg6zoqBTYgho8QQYn3v5jjXey+bWrQWGDlAFLD7QAhXE3hgJ9dQ3U4qVW1IAd59qiIMwVmeNe0VFASSKgDFUpA2YqSpat0TUCAh3iYP2Q+zPEK9VnzFRj4ajw6dJTpRnMQqrtawm5828A423EeEKMvWSnSXzrUOgAKHdgd9hLN9o/PGa4bw/NU2RPBppSWkoRjUDsjmfEZ1C+eoZ5EKJNzqOHHKGERr3ngoSxxeDOnYi8XrmsWpbU106ipOpn97TPIL5TbcmLQQWcHZ64YMSFpuyMw8pcrtpjax8xHOwi+kmapeGoRLsxhdV5dpJZjz5sx6BsdVqijTFJH0hbPWaBBN2ibGqxJPQEyZspaYyBrRr+aqzRdUktZxRczBZaaABKR1NFhrghVAHQNqPfT3hmazBUQo1OR5V2k9T0Ucz+ZAIcvUsFpIdIHvvKr1m/nck3mIMk6r4Pl8tpkkyzG7deQAGwAGw9TckkuZSj4tldNVtBmVmpQ8plCiqskxuTYk7ljFpJk/HETPGKpvy/LFuoOKzPqC5j3oFjf4jv2xDiT5pjmpsJ/VdPYi0qvlHoOQx2A02sPQY7GcIRst1QeG05qBj39Ti80d4GKLhZ+um53G36jF+z/r/GD+GuhjuaD4z+o3kg5qoqKzsYCAsfQCdue22MXxDOtWeX2B8icl7mLM+9+U2i5Os41lzUoVFBC23Mx5SGuYMCFgmNicYfL5XWuqrfVcIdlHIN+83rYTtaTobeoxgLnbrO1ab3w1ug4o36vhMI3DEmU+rPVbD4rsR636EYkcM4RmK4bw6aSraWmoFHIhtp0kX23BHIxdbeUolxjmqb7Oo09XVQqlY0wXXbdx25sOWoC/ePTGgHsnnnBhKNOdi9Un46UVtuk37YGfYnONKxQRTI1GozG/PQqX521D1x6Jlk0oqyTpUCTuYESe9sBMQuqWYOpEE8UVs312MyO24KsyXsblUVR4ZfSFHmd22ETpLaRz2HPAuI+xlJtJoaKDLby0wVYTMMoKmReDP2jvyvNWO1YECu+ZlTmXbrH5v2XqUab1DXpQiliBQYTAsB9dubDGO4flnVYqmampvEjbXqOqO0yPhj072hq/VAQPM9NTIJHvA3AvEjGS4rkdFbV9moSw/m+2D3Pv8Axf8AdxrPR6uM5LuOgQbGLV1S2zN4GTyUOhRxPoUsNo0MTqNLGqqPWYpU1CzGWC+cbfb/APn8OfYTyubwsWlKjOI+Xy2kmn+7BX+Q+78iCv8ASDzxlcUthPSt8fut9gWIODfV3nbb7KMKGJvBacVn/wDGv/7N/Y4KKGJnB6Hnqt/40/2guf8A+o+WBdBnWlHLmtLITs5QDKVYWIIIPQ2I+WM3k+E1iXRFD+GwWdYUlSAVMN/DY3jUjY2FRMV9GrpzYX/uUn+PhskHtAqkd5HTEl0Pdk9iHOcYkKlHA81aaMW/7iW7Tqk/55YZW4Nm1BIoKeZmsg+8zyxtw2GuJBBuCIPocBRcdw+f3UXSOXmNHWymrpUVWSVBJhbSqk77m5Ak35QA985USmmjL0nrsQnmY1SWPNFKqALFosAAZmMXWa9ksyrEUGoNT5CoXV4jmyqyk94FsRM77JVqhUPQVtLalZawEHYkHytsTiZrxmkkR+aakIpVfb1qOQOgx3jXt03VXnsxVox9LzZVjf6PltIeP4iAFVe5nscXtbjLjL/SioytUSKIqMW8QbrTqKAGIYzCgFhZhGIPFPZKqaR1AUlRhV1h1lSh16jIM+73JnFM1R6r+JVZneIGqPKOihVCqTzgCT1gYIWtH1kgjSN4+mmmvfKz10xtrq1+afr4rY5f/UbUg8TLMrRcK6sJ7TBj1xF4h7dnSTTy5ZoMBqirJ5C2r8sZsDHE4LHDqDtx80K9bqK/Tiy06Yr1mer4gZWqUVIp0NpQAnWpndiNRKiYhVxAyiRNShR+kKNnpZpjWUdGSogZT2BxGyGeakxZIvZlPusOh79Dy7iQYPFKdFq1E5Za9Gq7gOKSEhEJAaorLZYJFrC8wOY6pZupOMbHjw8QIj6K0yuX/D5K4b2qEMtJc0ayqSKNSnr1EciV86SYGowBaQdjo6FXUoJBUkAlSbqSJIkGJBt8MVp9m2NelWbM5hvCsFYpBn3gxCAkG1u2LhR2xUc5oAhXGgxquAxUcQH1h6iCPzGLlTJxS8UgVfgL98Dr4zTRjCf1DyXU2MC3Icv8YXHIbCANuv8AnC4CI4eSBw2oNYgRf1mZ3xfEXxQ8PVRUHrt8+2L+pv0wYw8wx3NBsXHvG8lWe0dWKBXbWyp8J1MD2Kqw/wCcZqMaT2gpM1BiPslX25KfN8dM4zY7X77+mDLDIQYLiuOoV6lN9dMlHFpBiRvDSCCs8iDjg19IBZv3VBJ+7b1MYe+SraT9S5nvT+X7QYUkbO+albTe7VoK2nAeOmvSlgA6nS4ExMAyAbgEEWvFxJicWQzOMX7OVjT8RailGZxpDTcBRsdiZmwPLYDF6Mzik60BdLdk/UaFW/0rC/ScU30vC/SsN9TXKRxqpNFjHulXgcwjBiNuagj44G1Ba1PS3mUwQQfiGU8jsQcDGaxDyWYWi+g2Rj9WxiFnemSYgTdd590bLJG0YaQy+KkY4atPFMbKGm2l7z7rRAbt2f8Ah57i0xMo0sWQVaiwwDA7g3HywAZF09z6xf3WMOOwY2b+qD1Y40FO9kQ/dA7nCsrs9Hbs+ydRpY7OUI0VOjBW/lchfubSfQHBKeepj3z4Z6VAU+8+U+oJHfBquZoVKboa1KGUrPiJbUCJ37zhtZ4e0hQ0GvpPDo2QqiBVLNsBf+w6k7AdTiXw/KFKYDWZiWb+ZjJHwsvooxVZD2ioVwlQuGVQrQgNQtVgE+VAYVCTE7sJ+wCSZz2mO1OkR/FUsPgiksfiVxRo2zjsEWrXjB8RhT8/mkpIXcwBHxJ2AAuSegxlMjxE1c+r6dIWlVgdATSktFi7HTPQIAJuTE4hnWdtVR9ZG0/Z66VFhb4nmTjvZ5fNUqnnCL6KSWvzGox/Ti1dWYpWzi/4joEPpYg65uBTp/CNT3rZjNYX6Xin+lYT6VjL+poxKuhmsd9KxTfSe+HDNY71Ncm+1tYnKVIuPIW/kDqXntpBJ7TjEKxkKASx2A3PM7wOW5gfPG0zHENCkm+wAG5JMAD1JjFPw/JLTmFRST5tChR10gAAhRMwdr85OCtkTbsLY70wWHrbwSYA3UWhwVj7z6eygH7zv8hh1XgRiUeTyD2HzUW+Rxao36OH4n6epMyi3sy1y5cn381lnUqSGEMNx0m42tHfE32cWcxI2Wm8/wBTJAPrpP8AtOLDO8OWoQxC6wLFlDd4IO4+8SYIk4bRdTaACpgrax/t0PMQcVMQxB1OnGSQdJnbwhAa2Gm1qZwZbwV+v6/U44XOM7UyzFgVqOqxBRTonurAalb5g9Bvi+yVRSoALGBB1Xae87+ux74D06zagkHVODpRlF8U/FdPibEm3OPyxdc+eKfiompINwBbEF4eoOaMYX+qeSEjiBbl0/zjsNFU9vkP7Y7AmCjsJmST61SeZv69/wAcJ7T+0FeiG8KgxCiTWfSKY52GoFunK8ATtguQA8QGZkwbWncH0wXjnAjnGVHZloUzqKqYd6kWk8kUH1J6QCS+GOaJzbSgmMSXNjsXn7e12be7V3E8lCpH+0A/fiBl0dmCoX1EwAHYXOwEHaTi143Qp1Gb6OirQoeUOLl6h8vvbsSbATYS3PFpwD2Nr0wtd2WmU8wV7TaCHP8A6cgnqRzFoxoS9rGzt3LHspVX1gC4xOp7uMLT5LKCmioLwBJ5s3NieZJvg+Ko+0Cq2l6dSeqL4yf7qZMf1AYVuNaiVpIdQAJLgoqzMSPeJt7trcxaQzqb5krcNr0o6pU3MZYMIN5I5kHckC0TBNvnviHls0ZKkklYg8yp90nvYgnqs88CcVHBDVTBEQgCWPQ3YeobEalwWkABo2AAlmNl2F25Ys29UUj1tfzvVW4iqNArU5nDPpWKvOTSXUvuruDJsTeDygbcrX3Bww58GQsuRyUE/M+6D6kYNUejrNzNQxzXNMK3Gawj1gwIMEGxBxTDOt/22AiTJS3qNcjCHiYBhwUO3mED/cJXpz54mFJp2KQhwEkLQcO4s1HyuWqU7+cktUToG3NRf4veHMNJbGjyefWooZGVgZghpFu4kf2tjCjMYDVv7rPTJMk03KSYi8GDa18ONseCVtfgV6RmOJpSu7BQdpNyeiqLsewnFec+KxAI00pGpSBrcdG/dTqBcjcgSD5+BUQkhladywKse5bzao9BiTV4zUCkaDex0spgGxgsVvBJHcDFR1K4mA1XALYtJL9eyIWpoVooU+Q0LA7ESAPgcV2arfoHvbbkf74rantC5AAo6YA3cQI07QTA3tHIdTESvVep7zaB0SSb7+ZrfEKD0IxoKb2sCx77WtUdtCdmHNR9C721MLhBYg3+0ZBA+Owva5dlRAqjSqiAB0GKqi6oulRAH6kncnub4I2Z74qXGauZOwRW1t2WzYG53KtfpOFGZxUnM4WnVZroJH7xkLveDBLfAHaMVXUA0SVb6SFbnM4ac6ALkAC5J2+eIX0Cobl1HZUJ68y35YFm8lUgRFQA3WNDHpzKmDeDGwxA7KASNUrHtc4AmE/MZh6pGghVUyGYEkmCBCyIENMk/DFpleHgrJq1J6/V/P8AZxioy2Ynte82IO0EG4NtsXNOvAUR64y1W9rF5kx3LTi2ZTYAw+MqNVrPT3GtRzHlf5E6T8x6Yk5euHGpbj4iDsQQbg9jhtUWYnYCZ5DBuA8LUh6jJ75GmZEgKBqHY7dwoPTFi3vnwek1UdxWbQZm+SacQkpM7tURQUC6ZG7EEny8mVZImRdjExi24hwqkil/DeoeSatc9lSq+jvAjbCcKzrVf/T0oJE6l1ArYq1NS2kjaNUjmBiatWFWmQBp3oVXvBXbkAhUOYpNXpuoLIVaG03YDlqUrIDLeQCVPdcW/DsoraaiO4IiYIIPVTYiDv5YFwRyxceHgdHKIpYqoBeCxFiTtJ6+uKTA1ghqohkJ2m+Kbip+ssbi8du39sXfhicUHFR9b0sMQ3OtNF8LHvTyTRUTo3wNsdgQpnofljsDMo7UeyjtXcJeKoB2Jj441Lb88ZTJOviqYO/M/wCMauQcXbU6FB8Xb12mOChZTglKmtNUUBaZLKP4zvUNvfub/wAR7RW+1+QNVKYRNVRXDKdMqoW5LuWUIswYmWiIiSNAlugHXlA5k4zlXipzbFKILIImFMNNwWcjTEQQszEEi4AJ0y4uzdiCFQaNRiSCBAiGBnV1gRt358rQTH8Tw3ckEq0NqAnSYCkMBcCFBmI3mLTP4lwSqYUI1S2pgrBUMGAhZiCxO5EAQIO+BfRKzJSZUK+I4GlhpIXQ7Fqk3RZUcp+YBmgFNYXMMhLSrq/usG9DP4YZXzipubnZR7zHkAOv/OwnF7Q9mqEfWIlV4u7oCfhM6R2H374iZrhlKWQFKNJFkLTQKfFB1a4USyqoIIIjzHmshtFjKj4Vk3GUSQqSrl/FH1oDCQdG6Ajaf3yOpt0AwYLFuQ27f4xKpcOqvTFSn4dSmwkMGKSO6svl9CxjEPN5etTUF6LAG37SkSWM+UaXm28xsCeWDLWhogKZtxSOxTsMakIiLGZm/wAI2IubHAfAJ98z2Fl/u3qfkMJ9BWZA0nsSvpdSP0MOU6i5rLmnJX3LeUC4JNtN5IJMaYtaJFhMy/CWaDUYr/Ap9N3BmYkeWN9zzfw+gSxLMWCEhSQAdXMmIB0g6QY3LdAcWWEqXTwMgKnt7GmT0jh4KB/0Olb6tCQI8w1nluzSTt9+B1+EDdDp5wZIPw+xePdtvY4s5x04rNrPaZBV59tTe3KWiFl6dVmbSFOrZlMeU9GP9pncWvi5Xg0CXebCyQBfe/mNu0YQ0R9IJ6imT6yyz8lA+A6Ym5rMSTN7RinfYtXLyxpgabfdU6GGUmnXXfdUlTJDaW/3t918LT4cDaXHo569yfvwarviRlveB74HG8rgTnPmUS9Vo/wHkEPP8ENMSWLoLusQ7LBsrLHa0AkAib4sKQEDSRpO2mQIiRpgADrgOfz9yg8zkGFn5E9F7/nbAcvw+mgACiwF+Z5b4JW19Vc33snsWZxG3p03AM34hWa/HHHETSB1A9SPzxGoHwQq1axKTGtiPFM3C6mMG3QAwLXxcbcscheQqfkOGJWr1Z1DQtMEiwLHWbyLkIV+DLixpZKiztTFVmdSNS64YWBuAAYjngNDIoVpLQqI1JagYgsdfPUfEF2aGPveaYOrEtMguti7q6MBZh5tQsG1TExaQAYCztOBNdzX1C4mFcYKwAAJjxQOG0UI1vQ0wxCszGtZSVmWlkMyDaxBud8Wv01LedbgkeYXA3IveJExhmWFNBCmBc3JJkmSZJJ3PXnhlfI0HJLLTYsIaVUyLGDIuLDfoMQOLSdT81xovPApuYenVDK9MuqvF1DQwgggAlgbggxzwLKeHSOlQgG50qqMO7oAD/VHr1xIoZelT1aSF1EEibSABYGwEAWEC2FrLScQ2lh0MG/bv6Y7O0aTpzXCi8bAo2Ei/bAKTU0UKGAUWAJmAOUkyfjggzNPfUvz/wA4jzDtUvRP/iUWb4z/ABf9r2j++LtsynJhPrij4gSzzAgczt64guHtyRKJ4bTc2oS4RooakxjsSNa9V/2n++OxQzdyOZu5RlmS172sMFHEmX7Rt2/V/lhcdiNpJcQnBrXmHBDzfEHeVYnTa3WIInrttth68Rqn7Zudz9+Ox2JA92UapeipgDqjyTP+pVZ984I+bq2Goz6jc47HYa97hxXOpsH7R5JWztRYux69PTEVPIrqjFQwaSNyW3YkzLXJkzhcdhKb3ETKY2mxwktCbSyoHhpplBA0ufLpAsoEe6TEqAARI54dxMvWg1HZgDK6DoVWuPswZgkQxO+Fx2LLb2vlEOP++e6ri0o5g8tHAcuSBl8iSQPEqC5B907eqE4Cco3OpUj0QfeEn5Y7HYVt9cTGcqUUKRd8IR1pvTE0yCpO1TUTqMkkMDsd4IMEn0wVHrFQdFP/AO4350/1GFx2H+0K7GxM6xqudSDdu1NFer0pj+sn8hhzCt1T4KZ+9ox2OwtW/uB+75BK9gagvw9bFlDsPeLCWnbeNvSB6Ww5OHqBI1wOWt5nkPe2x2OxU6aoROY+a7K2JhIvDVkiG2JPnff/AHcsNHDhGzepd/uGrHY7EralQmMx80hyjgEw8GUQUDqCdRCllGoCJMHf/GD0eGOokOxJknXcXNhAFoEe7HxwuOxaa6qf3lUqjaTt2DyURfZnyqLqVNtElbGVbSy6S0b25kYmZrgoYaQjKBBlVsGBBUhSCsggcpmb4XHYWajnBxefz82UZcxojIPz/URMk4kik0neEInuYG/9sSTlHYCabiZnynfqbY7HYeMPa/WUjr8jZqYnDnG9NzbYKfvMYX6LWNvDeOmgx+GOx2JPZrOJTDibty0ItXhVVgv1TCOWk/Dlhi8Brf8AbeeRCk/5wuOxMzCWkRmKhOLVGiA0Jz8IrQR4bm4Punfnyw3/AKFWgTTf0CE/PljsdiYYLTH7j8lH7ZqD9oRhweso/Yuf6T8haw/XfDm4NXO1NyOhU/cY3x2Ox3sSnvmKZ7YqfxC7/wCnqv7j/wCw47HY7DvYzP5n5fZL7Xrdg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eg;base64,/9j/4AAQSkZJRgABAQAAAQABAAD/2wCEAAkGBhQSERUUExQWFRUWFxgYFxcXGB0XGBoYGhwaGBgYGBgdHCYeGhkkGhgdIC8gIycqLSwsFx4xNjAqNSYrLCkBCQoKDgwOGg8PGjAkHyQvLCwvNCwvLiwsLCksMCw0LywsLCkvLCwsLCwsLCwsLCwsLC8sLCwsLCwvLCwsLCwsLP/AABEIALgBEgMBIgACEQEDEQH/xAAbAAABBQEBAAAAAAAAAAAAAAADAQIEBQYAB//EAEMQAAIBAgQEAwQHBwMDAwUAAAECEQMhAAQSMQVBUWETInEGMoGRFCNCobHB8DNSYnKC0eEHkvEVU3NDY9IWk6Kys//EABoBAAEFAQAAAAAAAAAAAAAAAAUBAgMEBgD/xAA3EQABAwIEAgYJBQADAQAAAAABAAIRAwQFEiExQXETIlFhgZEGFBUjMqGx0fAzQlJTwUPh8WP/2gAMAwEAAhEDEQA/ALbL12Jvt3GCVsylpH3/AKOAZUGe0HBKNNWBBiWaATygT/jATBrC3rUnVKrZgwjWL3VWlWDKRjRd9Mpzt2vfblhfpq9/TYYcFSdVgGAsR8DYA3gffgNWnpC7EAFTtvLCeu0YOjDbImOjCDm9uwJNRE+mKOX6/DCfTk6EfPD3AufKVAGnYmbfHrM/2wpCDYr1E3u2wPoo+Zwvs+z/AKgu9cuf7EL6QszB/XxwozSbxglNUDKLe8SD2kQD2j7x64SoQACkSAs7XHQeh36/DC+oWh0FIJPXLqNahXJmkGw+/Ay6G/54XMqCYUAAC0dSJPxk/dgNNJ/X34sMwu0IzdGFXdiN010CoVK+koYEbbYd9ITmL4B4Ztth3hHDvZVn/WPJM9o3P8yjfSFjbDlrpMxgapAuMOVZwvsuz/rHkk9o3P8AMp7V02AN/XDRXERpkd8NqJhnh4X2ZaD/AIx5JDiFz/Mp/jLvov1w85hT9gfHA9FowHM1RTEsd7CASS0HyqoEsbGw6Yd7OtP6x5JPX7k/vKlnMiw0j05YX6UI90fLritpLVeZApLyA0tU/q3RfQavUbYdU4SjXbUTtPiOLc7BwPkMd7PteFMeS43tfi8qeaoP2R8sL4g30j7sVB4OwbVRrPTJABVvrkgbWc6l/pYYm0Wb7QWf4QYNyBY3Fhf13OHCxt/6x5JDeV/5lH8cC+lcN8UHkPljmXnhh9Jg4X1K34MHkk9br8XnzT6tRhuu8chudp6fHA3ZhMr7pg9j3wf6Smom51MCQbRfVbrcdsNbOqVhgbgao5kFb/JfxxXFBo/4h5Kz0p/sPmhCowtptGr4dcP1sVnTbfltzIEyR/bDvpamZUidW1/e9e4/HCfSUkNBlRA5A7wTfvthRQH9YnkkNX/6HzTAzTGnYgfPbHPUYSQLKYJ6dOuHrnhAtcAz3IEL8hOGtnByWJ0zOxgFY67R8sd0Bn9MLumEfGU5mcctpJuItvz+Hxw412W7COXL1t2v9463bXzgYEaTBkxN+xGAhg5UEkBVjreSbfOPhhzaI3cwRyTXVODXGeal5fOTbAa8oxi1xHpBw1aOioQOX6+7b4YNWpEsZBjcfmMZr0jpU2sY9o3KOYHVcXPa8ytXkKn1VP8AkX8BhcByTfVpy8q2+AwmBTHdUJzx1isllhqNhtPyP+fxxHrUjJ/X44kZSqS3vHY25YbVB540Poz+g7mqvpCPft5KOlInC+H3GHBP1OOFMTv+ONSs2mle+ONPvgwpj54U0hy/DHSuQQo/zhpm2gAyRuYETDXAMmDPeAJ6SEp4IlPoD6YSVwVXk6eZv4poreRoVyY6EsR8wOWDvUYGA4JidIpSY2ky8D1MYLXRqsAEpTiWKsVqkyIUH7KRIJselr4m5ekFWFECZPfuSdz3MnDU9VT5fNNdalJBaxpEt3v4mkH4HCHK1Dp8RPFN7iqQAdrU20pcEg3+c2uif12xHHEAbIGfkdAkCP4iQvyM4TRLJVdUNBPfoLTAAEvRBUAbedQyAepGJdDJUHUFUpFTsUVY6SGUYMuYqG60/iXH5Bh9+IWfrUqY8SqvhWg1FZEM3i+oF+diDvtjphdupD5J1/ZuTH2ahLKR2c+dT3lh2wmXYtMyrLEqdxPMHYqYMEbwdiCALK8UDCVbxV0gmBFUA7E0rFgeqgTyU4JXrAoKqENp80gzNOxcCP4RI/iC46excR2p9esKayTzgDmTyVRzY7RhMrkjOt2lyP6VB+yp6WuefYQABs6hfWWlVOlEEEs/mBZV3J3Ufyudrgedz6oNWZaAx0pRWX1E8ioE1G7AaRI394oXcVwbwUh+JIZ0HXG5Urp5D32IXcxYm9sO8eqR+yBB/wDcG3+wj5HFQcjmq9XxW4b4tLQopU8zVVUFmZnNMEgsQFA1bR3w5c+2SZ6dbKvl0eqfBClWoKG0eUViVVV1km4UDVF4wNZilF9c0g4bby3XwmVZNq4MzQrQ5wqfNRqqN9QCuPkjF/8A8eWJFCqjjUrahMSOR6Ebg9jfEPimfq5UqcxR8Om5CiqjiqgZrKKllKX5gMMT8xRB5kHkRuPugjsZFsXqFzTrtz0nZh3KvUplmjhCXThppziHlM8xdqdUaXHusBCVF3lT9lwJlCZETcXxPn1xZBUREKM63wxh2wRgJ54ZpB23wspEwDthWWeWFRcdp6zjpSrqtArE89jM/nhlTKsDEG3IX+cbH1werVkAQLW58vjH/OHvmj0G3foRvJ/eOEkroCiplW3Cn5dN8FoI6mdJkfw7fdg309u36+PKcJ9PNthHL/kzhDJEEJRoZCGk67iD0iPuw7MMQx7x+RwqtqYH4CO3xwerZjJA2sN/jH4YyPpN1aTNOK02AO67yexaDJt9Wn8q/gMdhMl+zT+VfwGOxnmu0CtvHWKzuXVQSB0/wb+uIlSl5vyxIy8a4vMH03n1wyohBONJ6MaUHc/sqOPj3reSGKeCFB+pwqLhQCf8Y1MrOwmjccvhhY7R8MFCGMI08v7Y6V0IYS2CLSnfr+Bt8QfwwkH9RgqT17YbK6EhX4Yj/SpJWnDMpgiYCGJ85vFiDp3uLbkEzeVNRGTWVBBBZDDAHfSeR7+uB5PLrSUUqYgL3NrTJJ95ut5vfHEpwCG+TG9Y69twdAI/dp3kz11HD8w9VqbiksNpOlmIUagLWgnkN43xIp0dI3k9Sb+g5R2GIjVHfN0ssjin4lOpUapAZgE0jTTB8uok3JBAHLFevXbQpuqP2AkqRjS9wAVeuSy2UylLMDMVzm6irKM7VGq1ol6T0ORBOkmxWAZ/enUOH5muRWq8MpVAQAiZisutFM64QoVDny3N4Xvax9leGAZ/OO7a3pChRRmVQ0aPEJ8qgQSwFv3fTEL2i9qMwmYenQdaa0jphkD6mIDFmm4HmsFI2m8wMJUvq9Rzrai7MD1pfI0MEAZYI3H/AEi2RrYe4a7aKsop4eqgcsaFRHdqaFgwopUupp1EMlSS9lINiDAviXwj2KetQGaerSUViTSSuDLmofLLaglJqhAOlaZ3EyZxUUOOeLTOYr6UerU0tpEDUCKKBQ0/uA3nnjTZLi1NsrQylbL+M9N6Yy5kLT1pPhM/mDDQJmAdQUnnAN0rlxbluDECOMab6nU+JUOQTLeKkcN9kuHVXGXbLVDW+jiscwFKAEtoZUdWhHVp8oECOcHGa4ZlHyuZapAq1aOugvisWWEYjVTb3qZb0MSRGN9R9maIgkE1N2qB3puzm7OSjC7EkmOuKzivsMrKTl6tWlUkkEsaqFiZJdahJMmZIINzvgLVx22rt6GCAdNdo8DPyUwouaZCos5/qHmWZFpUadJdMtUZhWVuQFLSVBHMlhz266H2b4sc5Sda9NGMlT5ZR0IU3VpjeCJOwPphMsEOXRmBQI31gWJBR9FaDF5h+XPHolOnleH0mZnFNQfM9RpYm8C9zsYVRfkMUb+jRpMDKTOtOkdoPbvxT6ZcTJOixhqhWr5fMNUbL5SsPDBRvCVIWpS8RwpnRq0jW0QqmMXhYGCDIPPse+KjgnFcxVTNuiU0bM1WbTW1h6aFFp05UKJBRZBt6nkXgvD2ylBKLNrVBHibbkm6yYUTAM7bxudzhQqsp5ajA0aaiOsSNSY4yht0Gl0g6qbncotWmyNIkWI3Vvssp5MDcHth1B5HmBBuLgAkLbVAkQTcdiMFk4aVP6+WDAVNAqKOmGkDkMG1HA2Y9pwspqaow5lnlhFb03xxeOYj9cv1thVy4r2wztGCHa+Gk/DHSuTfhjh+ow/T3wu2OlclpHzYXMXqR+G89cLQXzb4fmLOSR2Fucfl6YynpKfds5rTYBo9/JXmUb6tLj3V/DCYFlT5Fv8AZH4Y7GUDtEScOsVTZUDxCfUDCVt7YHkGGsdYMDpiVWW5P6/U41Po51aLh3obj7fet5IME/8AGCClvO0X5jC0zO+HilHU/jjSlyzwCiDKFGJUkg3K6iSDz0apH9MAdIwRtenUgWoNxpkE/C8X6Se2InFlqhdVMkxpYKACTpJNRQPtakNhv5SReAbHhmWdC9lNNodSpsWPvELuoYQxEm8mTqOBV3cmkZY7XsOxRW0txVEPbp2jcc1WNnWektRAymdWhxpkCQ6E8nF7byvScWKOIn/n/ntibVpBgQwkHcYgZmgKQVlMU0WGBudIEK2om2kbzuLk+XEdviedwa8QpLjDMjS5h2Q82GYhFsD77iQQsEQhG1SSLnYA84xJoUFVQqgAKLdh+ueHqARP5/2w5aY3n5nBbOhEKlPtHS8R0RatTwyRUanSeoiNezMosbcp/GAZ3NHM1UpZaicwyAVjUSt4IphpCmnVBvUYaoEgEAzacWHsNRq06jjLjxMpUqtULuujSxs3hVNU1VBH7kfx41NPhtGhUr5gQniKpqmwX6vWdZ6GGuf4Z3nGSxDH30Kj6AaCeGs+Dh5olStWmHarD8F4k+XarxAuzUC/gZmm5Zq1Pw20JVeSZqA7oPsOIkg409bIZLPaa3iB5UXp1dMixXWFMyLi9xJHSM/w/g9CrVq5pqAmrWapTZ182m3htpYeUk+Yc/MOdsB9oMnlqCFzlaNSq58immhLN1Y6bKNyfzIw+pg5rxXNQscRwEQI+E6jbaeyF3rAByxKgZXIUKRfLJUWutF51GG96WE8iwLFSR05TGBZ1alI061As5oVBUFEwQ0SrKDGoeVjaY7Yrcpw/wANQRAeSSyAJdj5tIAgJy0xEKLYnUuJusCouvq6QPiUY2+BPphjmGdDm7Z49p8f/E3OJW6yX+o2SqLJrpSYQGSqfDdTAJBDAXExOxg3jEbi/wDqFRKMuUP0iqQVAUaqS6ls1R50BQdxc2Ii84x1TO5Z4NRBq/jpEkHbfSR8jh1XjtKnpSmrMzEKiKjKCWMKJK6VEnf7sDaeEUQ+Wtce4nT6bKfpijUuH/VpQc62qsQ7baixNSsxjaRqv1Ixc5f2Xy9KqlamgFRPdL6qo6DyuTEciCCOu+JXDuFaDreGciJ5KOapN42km7EDYAATmpY2NtbNZSLagknfx4IdUqOLpaVApZSqa7161QOzKqAKnhoqKWIGnUxLS7Ekk72jEqcGNI2wi0D0H6/LFym1lJgYwQAoXEuMlQHHhkAA6CQBAupY87+5JAEe76HyydOOq0JEG4O4tedxiNwxmaipdg7AQzaSslSVmCog+Xp9xGJQ9IWoxp8x6YG1LtfBai+mB3jbttc/5xxfGpSBhJgJppgc4GIyo3jGdVkTSvdy87/ahBvsOlziRwWp46JVKkDfSRB1jcHrpa38yz9kYs0yihzUg6iAPQDoOU2n0GBNziWR+VmsfVF7fDc7Mz9J+n/aqOKoKS0y7QSxkCYgI5iBd7xy5bCMOAEn1xZ53JiqpUxJVgDEkahBj9CcV+RyLF38TUVFT7X24AFhsKdpgWMxsDLLXEg1jukOu6fc4cS5op7bIKOHUEEEciNo5EdRgyAzGBcKQGkh3BUGdx5vN+eJaLg0HyJQRzYMJKdOCMDzxIbn8Db/ABiTTAn8MRc+kPPWPwxmvSEzTZzWiwAe8dyVnl6vkX+UfhjsBoN5V9B+GFxj5RtzBJVZkUIqRNr/ABxYFOw9JxD4ddgOkj9frribUp3741GAu907mhGO61W8kmgdp9Z/PFfmUOsCpoDz9W4BRXmfIRJ82/lJvurTMWVNL4V6KsCCAwaxBHI8sH3kkQCgdMhrpIlQkQ1VYK5RlMFWXVpceZSNmI2IJJkfHFhQZio1qFaPMAZAPODzHTntMHEXKPofQxmw8Nz7zKJJVibll3mbgzuGOJ04z1yX5sr+C0tsKeXMzikC4TFNxP2vy9Cp4bMTUESqKzxq21aQY6xvta4xN4fxWlWLCm6sy+8k+deodPeVgZBB6Yh6N4GaNFMKjScs6oNXM08toQgLTZlSmBsCxChOwG47T+7iVncqKtJ6ZMa0ZZESAwInaOeD1aUgg8xHztiPl+Iqzmn9pUR2taGm3qIv6jrgzZ3Be3Kdwgl9bim7O3iqrhFHPUqFPLNmEJ/Z0vDTS0AGC7NPlRQTCqDCgapN7D/UavUXLU0pwztVpyGHlZUOo6wCPKW0gj+L5SatJtaVKbBXTVGpSykOIYMupTNgQQZEdCQani6ZitXLeFSKqqoG1spP2yVBRvLLRvuu2Bd1h73XbKtJjQ1uukAl3f8AJRMrDIQ46oOb4n4tIo1OopYQSrqt/wB5XBLCDBB0zt6Yya5g06vh1jNQiVcsW8Rf5mvqHNfiN7a6jwuqTBFMcz52Y3mLeGAbg88Q+M+wpzShajqmkgqyqWYddyAAfyHTBGK9Xq1BA/O9Q9UKrnDDio49xP6BmDl/rKyIq6ncgtLDVaAARBFmv3xKyfFqdRQwJAOxYFdt7mxjscVqls9nCUkFTMWHAaGvMqPsoDUPr7qD4kkj/wAeK1ayxOoR1kR8T6Y13sxlQKGsGTUIYxyEeQdB5TJ7semH2tPryeCadlbaL/r+2HFLfnhAxPPDmBAwYzqLKmssbYdFr4dpwmg47OuyqDxHNLTEtZdidoBgFjeQBIkjaZ22jcN4ilS11a50tvE7gyQR1g22IG2Kni2TWq7tUZgDqUAtZQfKxXkCwVQeRAjmZU+HAUaVX7GkhSpvBQj3SJ5YrOuwDACsChI1K0GiTgHCs2tYlluEZl2K+YEgi/RbzzDg4iZfN6qbqxGsKTMWYRGoA9yAV7jkcWtWstFQGMADSoAkmBsoG9hiC9uOplbxVuxoDOXv/apa1MKVxiPaL2hqylNKdcmo2lUoAhmIgw1UbNceVDabkg4dU4TVyOYSGRKhQF6TVmdHVwY3vrVl5C8bwZwOFq7JmKvOvqbXQBp2rZnEPirgUmBOnV5ZmIB94zyhZM9sVvs9xmrUqVaVfRrQI6lAwDKxYXBJggrG/PEz2gyqvReRJ0sEE21uDTUxzMtadpnEbG5agDu5WS8VKRcw8FyVJjTsY3kWwQDA3UJAUEzZQu4A5mSIUde4xGpLUrVYDELTMPpkLrj3ZIl4m+wJiRaH0T7ljNys3TtqlTVoUtaqhgGIBYwoJgsegHPY7dMCz9Qa407Ydl6Clw42Eqp32szE8ySIHQLbc4XP0TqkCfhEfDmcAcbqZ6LCdNUbwdgp1nNmdEWk/lFhsMdhlIeUegx2MojRbqo/Dj9YRHU4LnMrUJBpVCpH2SqlW9SQSp7j5HDMksVYmxLWHoeeLBxJxp8EMUnc0Fxr9Vp7lla+bevTEODDWIlCGUwQWRttSwViD8jg1DN1QolvMBcSXWefvXj5Yn1MmqktSANwaiLFzbzgbagvKJYRzAwOtl0I1LIHYT9wxJdV6tF8OJjgf8KpUm03t0Ci0szUKnx2DeYsjIulkIMoReGjaDuJBJk4h+03tm6inTy5UVTJqEjUKYUiwUkHzE21AeXvtNY2jp2xm/aTLkVVqRuhSeZ0kMB8ifvwtKsazh0mu8JK73W9Fxpafm6G6ZnK0U4oQK05kTNvMttTKo0ok09G8yZ6Ta1aWQzAfM0stXpZmuyuRUYFKeoh6hW8+dWnb7SkaRgPsh7W5rLIVRDpYkmnUUMk/vL51IJAEjbtN8WIatXdqjwGc6mYwSTAXyqPKoCgASW2vO+LVxdNpU4bEoYx0t03O/NVtPK1VzCFKrqApJUE25KQZ5mbEEHSbYufZai/0iprbUwpzJgBgz+Ww2KhCsDt1tOyfCgotJJuSbknaSfT5cowLMVVoZigzOqai6GWC+UozXnlrRPmOuBVniGe4azf8KsNztaQTotEKeKrjPFTShFXVUf3Oai8Mzx9lReJBaQBfac2dp6C4YMFGolWDQB6Yosq9VyTW0SZC6CR5QTpJn7VzMWsMG69fomzxVm0tumfrsN0xc+S/j6GUggMGF/DAAqL3E6mB2JUHY40GUzqVNWhgdDlGibMu4P4g85nFTUyrQCPxxH4XRXLVEKgU0nQwBhdLNIY3iznfkGfripb3ZLodxKv3di3Jmp8B5wolJy4ZiLu7sRfmxgXAO0C45YP7LZejqq1KIQGRTJp2EwHaY8pMle4jlfEDh+ZNSkgpwXZRCjzEEjoLmL/ACNxvjW+znspUp09OYrMwnyopCkKAAA1RQCdtlIAAAltzWfd0rV7qlU68BxKGCmXCAkqUEqAowBJBBWLwR2uLHD8nkUpqEpgIomFUAKJuYAwmf4ZlkHifQ8vWo3NSqgD1VgEs58pZ4gDytq7HFT7M13erWdTV+iMyfRhVBLadMswLebwyfdDciNtjbs8Q9amGkRy8j2HuTalLIN1f4Dm8/TpwKlRUJ2DOqk9wGN98ReJ8bSlK+8+ktABgCPec/ZHPqQDAOMbxb2RziVHzVWjTWmRreq0Vars8BKCUtUq5YqgQWEiWMYJDVRBsrfLXUwNSyRMSDKnnH7vfC1n0KWtAE480yPBatJaWZrZX6M2vVTInxClMprBVhIUoxABEEDYACfQ+K0BUoVF1GGptDK0WIkMDz6446Li2FkajVqI10qhZ6lRQFNNHaWEBaZKFhtMc78zjQ8My+Y1A5nM1GYQTQpKH+FQqpA9LfzYpMuKqulQVSCqaICoQSY1N5gYNuWw9TJsvmqi6lWvUALF2GoHzMZYyF1LJM7jtgVUYXbR/v0U5py7MtFmfZ2lVAcLUy5VtVgqgxuSp1LBBIMRN+2M3nctXqvTrCoQBJamIUukjQgmQtpYgm7GJAurM3lQwJPmLEKSx1nzELu0nnjSLl55YYwGn8RlK4uAiVFy/F6y0mFCu6rJJQIhZWYy1nTUDcnSTc7QDhaHDcjQ8d6DVc1mcwrI1WvJ0q121SigGQDpA1EqB5RcFrcLViCRcbMCVYdgwOqO0xijzHC2bMI6ZqoUTemo8Qsb2LIJIPQyd8WqdfQgFRqy4NlSMxWqSY0U6cdSNVQk/BwPicGzWYNWuKKbUwHdosrH9mOhMAtHdTyuT6LXpUqlSEA98qSS4UKoY2GnVpXVpm5tIxYRFumB5fDsw1Rm3yvpBg8VH4bwwUaYQMWIAlmMsx6k+pNu+GcXqOlF2RdTAWAmbkC0AmYPIHBxm11adS6v3ZE/KZw7Mu+htEa9J0ajC6otqjlOGAnNmcrWWG5WqNka+okBNIUhRNptewJiJiOoI5YBnCBUIuZt87YfwsPLBipVYUaRuw/aEkkz5jEwLhu2GZxD4jH+E/gcSYu7NRaquEty1njuRKbWHoOZ/vjsJSbyj0GOxlyjhGqBw1zrHT7+wOLRxeMVfD41qDvcj+x+F8XOn0+H/GNJhBim7mgeND3jeSz/ABzgbuwqUlph7a20+dgNlswB3NzBHLmDBozTYmXM2YOSduzXBxratFWBVlDKwghhII2ggi47Ypq/s7SQfVBaKiWYAQhtuRIC7XIwSrs6VsfhQqk/Juq9zO367YpPaOsQqLAhmud40jUADyJv8AcWVPia3iSdpVTHwJgMO4MG2K+tVWrBrBwAZCwQq77um5gmSTHbmalG3qtdJYYHcpajmVWlgeAT3qHQ4iiC0sRyHXudh+PbB8rx+szhU8JZ2DmB8XZ1WflgqcAokW1RyIeRHUbiMV+d4C6Asp1AAm1mgdtmt0+AxL0VF5IO/eh78PuaMFuo7t/mPotLX49ncqs18sunk1wsnaWDMt+lp64zrZtc1mkqVG+rqtTBMaNKSEYXJA0kNzIvPPBeEU82QI8qU3slQsFKkQWQAECxIBB+YOLnivDkqtTDCWVtStfygESY5iYGk2mCbA4p06NOg8wBmMiW/Ykx5oqywNS2L6pLYIMOA4comewjdUaez+mtXpatNWkupDMB1UyQOUsrKw6xBmbXXDOJ+NTVvtCxjabXHYiD8YwA+z0ZilUTSEAbxFYEknSwBUmRJ1X9PXEfN5BadRlolk1EGrDGIi1NBsvUkQQGABE2v0bZ924Uw6XGOG3A+HFU6F0ywl7vg10+njwVjX9odDFaYBIN2YeRexPNv4Z9SMQatJ6l6jFzuAfdHMQuw9YnEjLUIAA27dMSFyRHuj1Xr/LyB7bHtvgvdYC6lTmi6SNx28vspsK9K6L6uW4p5QdnTMcx/oRuCcdq5Wh4FOisgsRWZhcMS3mQAEsCSN4gA9sJleMZijUaqGaszDzJUqEI3SAAVQjlpWLm3RaVMESL/q/34f8AR8ZR1BmZ0t1O/etiLW2gwJn80Ub2j9rDXVVy1Cvl8yzANVKoFWmbVJcMRUkbDrBEEDEr2bY5XKaWAZKOtQwnUIlwHF7FdPmXafdAE45cvi29n6XmrLyKo0d/Op+5V+WL9iG0vdsED84n5BCrvD6TacgyZWXpcINUU6skvBYgsQrGovmLRs17EbQN4EXFWtWqFWq+O1RGVkZtNQKysGBC0yF3AkwCRacHz9MZNi7H6g3spPhkzAAAuhMKBuCVGxkArZlqvvyFO1MHYf8AuQfMe2w2g74irvuG1IG3ag4oawoftTx3MZkiyK6wFDQiKCy6yQXNRnIUcoEWvMzPZ3WaVSlzSNEgFRqBOg2ErqU7RAeBECHJSUCAqgdAAB/bDKSGiS1KEJuy7U3i0GBCnowFuci2LFO61hy59sY6qg5YfVqGuwUSRzMbx+U4tuD+DUHg1UXVqYo0Qx1EsQGFwwJPO4jeDiszRCE1JIpVGJGqxSrcvSa9pPmXqCYsFkbZpSPdqEbyKb26GYGOqtnimBjnjQKbx/hj5dC86qaw2qLrpIbzxaLRqFr7C062nlP0MZHK+2tNB4deoHQgg6zoqBTYgho8QQYn3v5jjXey+bWrQWGDlAFLD7QAhXE3hgJ9dQ3U4qVW1IAd59qiIMwVmeNe0VFASSKgDFUpA2YqSpat0TUCAh3iYP2Q+zPEK9VnzFRj4ajw6dJTpRnMQqrtawm5828A423EeEKMvWSnSXzrUOgAKHdgd9hLN9o/PGa4bw/NU2RPBppSWkoRjUDsjmfEZ1C+eoZ5EKJNzqOHHKGERr3ngoSxxeDOnYi8XrmsWpbU106ipOpn97TPIL5TbcmLQQWcHZ64YMSFpuyMw8pcrtpjax8xHOwi+kmapeGoRLsxhdV5dpJZjz5sx6BsdVqijTFJH0hbPWaBBN2ibGqxJPQEyZspaYyBrRr+aqzRdUktZxRczBZaaABKR1NFhrghVAHQNqPfT3hmazBUQo1OR5V2k9T0Ucz+ZAIcvUsFpIdIHvvKr1m/nck3mIMk6r4Pl8tpkkyzG7deQAGwAGw9TckkuZSj4tldNVtBmVmpQ8plCiqskxuTYk7ljFpJk/HETPGKpvy/LFuoOKzPqC5j3oFjf4jv2xDiT5pjmpsJ/VdPYi0qvlHoOQx2A02sPQY7GcIRst1QeG05qBj39Ti80d4GKLhZ+um53G36jF+z/r/GD+GuhjuaD4z+o3kg5qoqKzsYCAsfQCdue22MXxDOtWeX2B8icl7mLM+9+U2i5Os41lzUoVFBC23Mx5SGuYMCFgmNicYfL5XWuqrfVcIdlHIN+83rYTtaTobeoxgLnbrO1ab3w1ug4o36vhMI3DEmU+rPVbD4rsR636EYkcM4RmK4bw6aSraWmoFHIhtp0kX23BHIxdbeUolxjmqb7Oo09XVQqlY0wXXbdx25sOWoC/ePTGgHsnnnBhKNOdi9Un46UVtuk37YGfYnONKxQRTI1GozG/PQqX521D1x6Jlk0oqyTpUCTuYESe9sBMQuqWYOpEE8UVs312MyO24KsyXsblUVR4ZfSFHmd22ETpLaRz2HPAuI+xlJtJoaKDLby0wVYTMMoKmReDP2jvyvNWO1YECu+ZlTmXbrH5v2XqUab1DXpQiliBQYTAsB9dubDGO4flnVYqmampvEjbXqOqO0yPhj072hq/VAQPM9NTIJHvA3AvEjGS4rkdFbV9moSw/m+2D3Pv8Axf8AdxrPR6uM5LuOgQbGLV1S2zN4GTyUOhRxPoUsNo0MTqNLGqqPWYpU1CzGWC+cbfb/APn8OfYTyubwsWlKjOI+Xy2kmn+7BX+Q+78iCv8ASDzxlcUthPSt8fut9gWIODfV3nbb7KMKGJvBacVn/wDGv/7N/Y4KKGJnB6Hnqt/40/2guf8A+o+WBdBnWlHLmtLITs5QDKVYWIIIPQ2I+WM3k+E1iXRFD+GwWdYUlSAVMN/DY3jUjY2FRMV9GrpzYX/uUn+PhskHtAqkd5HTEl0Pdk9iHOcYkKlHA81aaMW/7iW7Tqk/55YZW4Nm1BIoKeZmsg+8zyxtw2GuJBBuCIPocBRcdw+f3UXSOXmNHWymrpUVWSVBJhbSqk77m5Ak35QA985USmmjL0nrsQnmY1SWPNFKqALFosAAZmMXWa9ksyrEUGoNT5CoXV4jmyqyk94FsRM77JVqhUPQVtLalZawEHYkHytsTiZrxmkkR+aakIpVfb1qOQOgx3jXt03VXnsxVox9LzZVjf6PltIeP4iAFVe5nscXtbjLjL/SioytUSKIqMW8QbrTqKAGIYzCgFhZhGIPFPZKqaR1AUlRhV1h1lSh16jIM+73JnFM1R6r+JVZneIGqPKOihVCqTzgCT1gYIWtH1kgjSN4+mmmvfKz10xtrq1+afr4rY5f/UbUg8TLMrRcK6sJ7TBj1xF4h7dnSTTy5ZoMBqirJ5C2r8sZsDHE4LHDqDtx80K9bqK/Tiy06Yr1mer4gZWqUVIp0NpQAnWpndiNRKiYhVxAyiRNShR+kKNnpZpjWUdGSogZT2BxGyGeakxZIvZlPusOh79Dy7iQYPFKdFq1E5Za9Gq7gOKSEhEJAaorLZYJFrC8wOY6pZupOMbHjw8QIj6K0yuX/D5K4b2qEMtJc0ayqSKNSnr1EciV86SYGowBaQdjo6FXUoJBUkAlSbqSJIkGJBt8MVp9m2NelWbM5hvCsFYpBn3gxCAkG1u2LhR2xUc5oAhXGgxquAxUcQH1h6iCPzGLlTJxS8UgVfgL98Dr4zTRjCf1DyXU2MC3Icv8YXHIbCANuv8AnC4CI4eSBw2oNYgRf1mZ3xfEXxQ8PVRUHrt8+2L+pv0wYw8wx3NBsXHvG8lWe0dWKBXbWyp8J1MD2Kqw/wCcZqMaT2gpM1BiPslX25KfN8dM4zY7X77+mDLDIQYLiuOoV6lN9dMlHFpBiRvDSCCs8iDjg19IBZv3VBJ+7b1MYe+SraT9S5nvT+X7QYUkbO+albTe7VoK2nAeOmvSlgA6nS4ExMAyAbgEEWvFxJicWQzOMX7OVjT8RailGZxpDTcBRsdiZmwPLYDF6Mzik60BdLdk/UaFW/0rC/ScU30vC/SsN9TXKRxqpNFjHulXgcwjBiNuagj44G1Ba1PS3mUwQQfiGU8jsQcDGaxDyWYWi+g2Rj9WxiFnemSYgTdd590bLJG0YaQy+KkY4atPFMbKGm2l7z7rRAbt2f8Ah57i0xMo0sWQVaiwwDA7g3HywAZF09z6xf3WMOOwY2b+qD1Y40FO9kQ/dA7nCsrs9Hbs+ydRpY7OUI0VOjBW/lchfubSfQHBKeepj3z4Z6VAU+8+U+oJHfBquZoVKboa1KGUrPiJbUCJ37zhtZ4e0hQ0GvpPDo2QqiBVLNsBf+w6k7AdTiXw/KFKYDWZiWb+ZjJHwsvooxVZD2ioVwlQuGVQrQgNQtVgE+VAYVCTE7sJ+wCSZz2mO1OkR/FUsPgiksfiVxRo2zjsEWrXjB8RhT8/mkpIXcwBHxJ2AAuSegxlMjxE1c+r6dIWlVgdATSktFi7HTPQIAJuTE4hnWdtVR9ZG0/Z66VFhb4nmTjvZ5fNUqnnCL6KSWvzGox/Ti1dWYpWzi/4joEPpYg65uBTp/CNT3rZjNYX6Xin+lYT6VjL+poxKuhmsd9KxTfSe+HDNY71Ncm+1tYnKVIuPIW/kDqXntpBJ7TjEKxkKASx2A3PM7wOW5gfPG0zHENCkm+wAG5JMAD1JjFPw/JLTmFRST5tChR10gAAhRMwdr85OCtkTbsLY70wWHrbwSYA3UWhwVj7z6eygH7zv8hh1XgRiUeTyD2HzUW+Rxao36OH4n6epMyi3sy1y5cn381lnUqSGEMNx0m42tHfE32cWcxI2Wm8/wBTJAPrpP8AtOLDO8OWoQxC6wLFlDd4IO4+8SYIk4bRdTaACpgrax/t0PMQcVMQxB1OnGSQdJnbwhAa2Gm1qZwZbwV+v6/U44XOM7UyzFgVqOqxBRTonurAalb5g9Bvi+yVRSoALGBB1Xae87+ux74D06zagkHVODpRlF8U/FdPibEm3OPyxdc+eKfiompINwBbEF4eoOaMYX+qeSEjiBbl0/zjsNFU9vkP7Y7AmCjsJmST61SeZv69/wAcJ7T+0FeiG8KgxCiTWfSKY52GoFunK8ATtguQA8QGZkwbWncH0wXjnAjnGVHZloUzqKqYd6kWk8kUH1J6QCS+GOaJzbSgmMSXNjsXn7e12be7V3E8lCpH+0A/fiBl0dmCoX1EwAHYXOwEHaTi143Qp1Gb6OirQoeUOLl6h8vvbsSbATYS3PFpwD2Nr0wtd2WmU8wV7TaCHP8A6cgnqRzFoxoS9rGzt3LHspVX1gC4xOp7uMLT5LKCmioLwBJ5s3NieZJvg+Ko+0Cq2l6dSeqL4yf7qZMf1AYVuNaiVpIdQAJLgoqzMSPeJt7trcxaQzqb5krcNr0o6pU3MZYMIN5I5kHckC0TBNvnviHls0ZKkklYg8yp90nvYgnqs88CcVHBDVTBEQgCWPQ3YeobEalwWkABo2AAlmNl2F25Ys29UUj1tfzvVW4iqNArU5nDPpWKvOTSXUvuruDJsTeDygbcrX3Bww58GQsuRyUE/M+6D6kYNUejrNzNQxzXNMK3Gawj1gwIMEGxBxTDOt/22AiTJS3qNcjCHiYBhwUO3mED/cJXpz54mFJp2KQhwEkLQcO4s1HyuWqU7+cktUToG3NRf4veHMNJbGjyefWooZGVgZghpFu4kf2tjCjMYDVv7rPTJMk03KSYi8GDa18ONseCVtfgV6RmOJpSu7BQdpNyeiqLsewnFec+KxAI00pGpSBrcdG/dTqBcjcgSD5+BUQkhladywKse5bzao9BiTV4zUCkaDex0spgGxgsVvBJHcDFR1K4mA1XALYtJL9eyIWpoVooU+Q0LA7ESAPgcV2arfoHvbbkf74rantC5AAo6YA3cQI07QTA3tHIdTESvVep7zaB0SSb7+ZrfEKD0IxoKb2sCx77WtUdtCdmHNR9C721MLhBYg3+0ZBA+Owva5dlRAqjSqiAB0GKqi6oulRAH6kncnub4I2Z74qXGauZOwRW1t2WzYG53KtfpOFGZxUnM4WnVZroJH7xkLveDBLfAHaMVXUA0SVb6SFbnM4ac6ALkAC5J2+eIX0Cobl1HZUJ68y35YFm8lUgRFQA3WNDHpzKmDeDGwxA7KASNUrHtc4AmE/MZh6pGghVUyGYEkmCBCyIENMk/DFpleHgrJq1J6/V/P8AZxioy2Ynte82IO0EG4NtsXNOvAUR64y1W9rF5kx3LTi2ZTYAw+MqNVrPT3GtRzHlf5E6T8x6Yk5euHGpbj4iDsQQbg9jhtUWYnYCZ5DBuA8LUh6jJ75GmZEgKBqHY7dwoPTFi3vnwek1UdxWbQZm+SacQkpM7tURQUC6ZG7EEny8mVZImRdjExi24hwqkil/DeoeSatc9lSq+jvAjbCcKzrVf/T0oJE6l1ArYq1NS2kjaNUjmBiatWFWmQBp3oVXvBXbkAhUOYpNXpuoLIVaG03YDlqUrIDLeQCVPdcW/DsoraaiO4IiYIIPVTYiDv5YFwRyxceHgdHKIpYqoBeCxFiTtJ6+uKTA1ghqohkJ2m+Kbip+ssbi8du39sXfhicUHFR9b0sMQ3OtNF8LHvTyTRUTo3wNsdgQpnofljsDMo7UeyjtXcJeKoB2Jj441Lb88ZTJOviqYO/M/wCMauQcXbU6FB8Xb12mOChZTglKmtNUUBaZLKP4zvUNvfub/wAR7RW+1+QNVKYRNVRXDKdMqoW5LuWUIswYmWiIiSNAlugHXlA5k4zlXipzbFKILIImFMNNwWcjTEQQszEEi4AJ0y4uzdiCFQaNRiSCBAiGBnV1gRt358rQTH8Tw3ckEq0NqAnSYCkMBcCFBmI3mLTP4lwSqYUI1S2pgrBUMGAhZiCxO5EAQIO+BfRKzJSZUK+I4GlhpIXQ7Fqk3RZUcp+YBmgFNYXMMhLSrq/usG9DP4YZXzipubnZR7zHkAOv/OwnF7Q9mqEfWIlV4u7oCfhM6R2H374iZrhlKWQFKNJFkLTQKfFB1a4USyqoIIIjzHmshtFjKj4Vk3GUSQqSrl/FH1oDCQdG6Ajaf3yOpt0AwYLFuQ27f4xKpcOqvTFSn4dSmwkMGKSO6svl9CxjEPN5etTUF6LAG37SkSWM+UaXm28xsCeWDLWhogKZtxSOxTsMakIiLGZm/wAI2IubHAfAJ98z2Fl/u3qfkMJ9BWZA0nsSvpdSP0MOU6i5rLmnJX3LeUC4JNtN5IJMaYtaJFhMy/CWaDUYr/Ap9N3BmYkeWN9zzfw+gSxLMWCEhSQAdXMmIB0g6QY3LdAcWWEqXTwMgKnt7GmT0jh4KB/0Olb6tCQI8w1nluzSTt9+B1+EDdDp5wZIPw+xePdtvY4s5x04rNrPaZBV59tTe3KWiFl6dVmbSFOrZlMeU9GP9pncWvi5Xg0CXebCyQBfe/mNu0YQ0R9IJ6imT6yyz8lA+A6Ym5rMSTN7RinfYtXLyxpgabfdU6GGUmnXXfdUlTJDaW/3t918LT4cDaXHo569yfvwarviRlveB74HG8rgTnPmUS9Vo/wHkEPP8ENMSWLoLusQ7LBsrLHa0AkAib4sKQEDSRpO2mQIiRpgADrgOfz9yg8zkGFn5E9F7/nbAcvw+mgACiwF+Z5b4JW19Vc33snsWZxG3p03AM34hWa/HHHETSB1A9SPzxGoHwQq1axKTGtiPFM3C6mMG3QAwLXxcbcscheQqfkOGJWr1Z1DQtMEiwLHWbyLkIV+DLixpZKiztTFVmdSNS64YWBuAAYjngNDIoVpLQqI1JagYgsdfPUfEF2aGPveaYOrEtMguti7q6MBZh5tQsG1TExaQAYCztOBNdzX1C4mFcYKwAAJjxQOG0UI1vQ0wxCszGtZSVmWlkMyDaxBud8Wv01LedbgkeYXA3IveJExhmWFNBCmBc3JJkmSZJJ3PXnhlfI0HJLLTYsIaVUyLGDIuLDfoMQOLSdT81xovPApuYenVDK9MuqvF1DQwgggAlgbggxzwLKeHSOlQgG50qqMO7oAD/VHr1xIoZelT1aSF1EEibSABYGwEAWEC2FrLScQ2lh0MG/bv6Y7O0aTpzXCi8bAo2Ei/bAKTU0UKGAUWAJmAOUkyfjggzNPfUvz/wA4jzDtUvRP/iUWb4z/ABf9r2j++LtsynJhPrij4gSzzAgczt64guHtyRKJ4bTc2oS4RooakxjsSNa9V/2n++OxQzdyOZu5RlmS172sMFHEmX7Rt2/V/lhcdiNpJcQnBrXmHBDzfEHeVYnTa3WIInrttth68Rqn7Zudz9+Ox2JA92UapeipgDqjyTP+pVZ984I+bq2Goz6jc47HYa97hxXOpsH7R5JWztRYux69PTEVPIrqjFQwaSNyW3YkzLXJkzhcdhKb3ETKY2mxwktCbSyoHhpplBA0ufLpAsoEe6TEqAARI54dxMvWg1HZgDK6DoVWuPswZgkQxO+Fx2LLb2vlEOP++e6ri0o5g8tHAcuSBl8iSQPEqC5B907eqE4Cco3OpUj0QfeEn5Y7HYVt9cTGcqUUKRd8IR1pvTE0yCpO1TUTqMkkMDsd4IMEn0wVHrFQdFP/AO4350/1GFx2H+0K7GxM6xqudSDdu1NFer0pj+sn8hhzCt1T4KZ+9ox2OwtW/uB+75BK9gagvw9bFlDsPeLCWnbeNvSB6Ww5OHqBI1wOWt5nkPe2x2OxU6aoROY+a7K2JhIvDVkiG2JPnff/AHcsNHDhGzepd/uGrHY7EralQmMx80hyjgEw8GUQUDqCdRCllGoCJMHf/GD0eGOokOxJknXcXNhAFoEe7HxwuOxaa6qf3lUqjaTt2DyURfZnyqLqVNtElbGVbSy6S0b25kYmZrgoYaQjKBBlVsGBBUhSCsggcpmb4XHYWajnBxefz82UZcxojIPz/URMk4kik0neEInuYG/9sSTlHYCabiZnynfqbY7HYeMPa/WUjr8jZqYnDnG9NzbYKfvMYX6LWNvDeOmgx+GOx2JPZrOJTDibty0ItXhVVgv1TCOWk/Dlhi8Brf8AbeeRCk/5wuOxMzCWkRmKhOLVGiA0Jz8IrQR4bm4Punfnyw3/AKFWgTTf0CE/PljsdiYYLTH7j8lH7ZqD9oRhweso/Yuf6T8haw/XfDm4NXO1NyOhU/cY3x2Ox3sSnvmKZ7YqfxC7/wCnqv7j/wCw47HY7DvYzP5n5fZL7Xrdg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http://data.bux.cz/book/009/765/0097653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4" y="548680"/>
            <a:ext cx="7810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5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databazeknih.cz/images/22_/229/big_radovanovy-radovanky-144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470041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0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rchandising.cz/images/KV_08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760640" cy="57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xQWFhQXGB0YFxgYGBccGBcaHBwcGBcdHB0YHCggGBwlIBcXITEiJSkrLi4uFx8zODMsNygtLiwBCgoKDg0OGxAQGzQkHyQsLCwsLCw0LCwsLCwsLCwsLCwsLCwsLCwsLCwsLCwsLCwsLCwsLCwsLCwsLCwsLCwsLP/AABEIAL8BCAMBIgACEQEDEQH/xAAcAAACAgMBAQAAAAAAAAAAAAAFBgQHAQIDAAj/xABGEAACAQIDBQUEBwUGBQUBAAABAgMAEQQSIQUGMUFREyJhcYEHMpGhFCNCUmKx8DNygsHRFWOSorLhFkNTc8IkNESz8YP/xAAZAQADAQEBAAAAAAAAAAAAAAABAgMABAX/xAApEQACAgICAgIBBAMBAQAAAAAAAQIRAyESMQRBEyJRFDJhcUKBkfAF/9oADAMBAAIRAxEAPwAsTVS7+41nxbgnSMBFHhYMfiT+VW6VqsfaRsZ0m+kKCY3AzH7rAW18CLeooyHl0JhkPWvBzWjV0Vb6cSeA5mgTH/c/abf2fiVv+zvl8A4/rmoDmp13b3ZMWCeN/wBrMLt+E27o9NPW9JciEEgggg2I8aSRStGt6wWrArNqUBzndgrZWINjqDY25jTkaBZ6NY57IfKw9aCAU8RWbhzRrC4hmHeJLA2a/G9Al0ojsi/e6aVp9CMLGTSpeycSqyAnobedqgHhWuSotWqFG6WZsmjWPG5H9aE7RxhewGttdOF/0flQ/tCbD9H51IliK6gjlpxPl48Kmo0FsJ7DxOhRySLXTz6etqMquYEEmwNhfS3OlZJGJ+yLaiwta2vpR1MWZLEkZcoI8DbW/jUcsd2PF6I4iOfTTjf9fCjEEVipvrwN+P8A+3Farhr97iAL6W10Fd4YmKgjXXxvUZTKJEObBSMbg2Ym3hfU2vTNu05MPe1OY9fCh8TqO1V/Mdb8NPHhRjY4PZKTxNz8TpXZ4va/oNUTga8aEbc3igwi3lfvH3UGrt5Dp4nSkbH+0+Qn6mBQOshJPwW1via7rM3Q+bd2h2MRIPeOi+fX041Xsoub5rk8b8b1Fxu+ZxOVZVCAfdJKk8jrw4nr51rmvXNktyIZJHcPat7lr1HDVsja6VNk0E9jYwxTIbm2ax8jof14VYoNVlgY87AdTpVloKvhemXxnUCsmvAV5lq5U1r1eC16sAFY7HJDG0kjZUUXJ/p1PhVf7Z9ooYMsMAKnS8vA/wAA5etA97t4WxCxRA91EXN4yWsb+X8zSzSXYjl+CWMRG0l3jyoTqsRIt5Z83w4eVWpuXsnBFFmgBduGaTV0PMW4KfEDXqap+mr2dbVMOLVL9yXuML6X+wfO+n8VYyey5ctK28+7JkJkhHfPvLe2bxF+dNiVAn2mTJ2GHjbET80SwWO/AyudIx8/CtKvZQq+bZsyGzROD+639Nal4Dd7ESnSMqPvP3QPjqfQVbGE3Gnm72MxTAcexwxKIPAyH6x/TLWm1tzHwq9rgXlfLq+HkkZ1kXnkZ7sknTWx4HrU6F0LeE3ShEDRSDtC/vNwNxwy6921Jm1fZ1OrEwMsi8gxCuP/ABPnp5VaGzsYk8ayIbqeosQRoQRyYHQipHZ1WkFpMp2P2fYuxLZFsL5Q12PgLC3zrGGwpIEccQFtGJOuh1ve1jf+lXGUoFtbYmZ+1i0cakcn0PHlfhrU8kXWhXArafBuh7wtr1qO/GiO0WZXbOCCBYg37pOttfG/nQ+DCSS3yR3A42+NRj/JFnomN9NanNMpHHW3QXvW+A2YyMBKhAbryPHiTYX1562rpidjSAXjBexN7FbCx1AseItYis+wUyMzW40c2FGsgIJ93l+X86UmbiL/AA4a+NGt0JLSspv3lvr4Ef1NJlj9GNDseImCJcDQdOfD412w8l1AAtyt+dQcRMRGABYk2+ddonISxve1z89K85o6kzmEMkh0GvK/oL/nRzH4sYeB5D7saE/AaUPwLLEjTyMFTjdtAPHX0ApR3t35gmhkgiV2zi2ewC8QeBNzw6CvU8XHxjb7YjdCNtDaDzyNJIbuxuT+QHQDgKjE1zNZzV00Ss2DUw7CxN1y8SDb05Us5qMbuSlWc+A/X660uRfUVh2VgKzEDUOCNnPdueR/r4c6NYLD5Vva7Wvf7N/Ln61zSfFCqNknYSHtka9lBufLmPG/D1p2/tVOQYjrYWPxNK+AaMIM4zMT7wNrC2nDhUwYlb2zW6C/6vUnmlDUS8FSD0O1YybXIPip/MaVPVgRca0rFdDbif8A8oLsnbcuGmKuWeO/eFySPxL/AE52610YfIcnUgt12WGK9WImBsRqCLi3OsV1hPnLaELJIQwIOh16EXHyqMasLe3YTzycAuJUWA4JiFHAoTwcc1NIWIw7xsVdWVhxDAg/OpxdiSjRyovujhTJjIFH/UDHwC94/lQ/BYOSZgkaM7HkoJ+PQeJq1d1t3F2dDJiJrGUIWa3BFAvlHUmwuaJoqxjkjmxc/wBEwzdnYBsRMNTEp91V/vGsbdBrVh7B2LDg4hFCgVRqTxZm5sx4sx6mhHs72SYMGjP+2m+vmJ453ANv4RZfShvtKxEqNhryyRYRiyzPExQhzbsc7rqiHvC4I1IvypL9jPbofBXiKrPDS4/DfsMT26f9LFd426LMtmHm2ajezd/4SRHi0bCSHT6yxhY/hmHcPrlPhRA4tAze7Z30GY4uMWw8zAYpeUbnupMOgJsr+YPWu4NOmJiSaNkYB43Ugg6qykWI8QRVb4OJsJMcFKS2UF8M5/5kN7WJ+/HcKeosaMXWhk7ClastbV6nCDNpbEhn1kQMRwJ5f1pewOxZMMGR1zpckNGOIPIrxU+Vx406Uqbw71CO6QZWfgWJ7qnoNe8flU5xj7ElS2xW3nmWaRYY/wDljKSTxOmnja3x8qEvi5I0MOcBc1zbQ3OvEcKlTTSzNnlOZie7ciw5jTgBz0HKuTwL3LKpJBJ149244c6jZzuWwW1hyo7u7h3AfEBfqksrE3v1YjwAtehxQZrhRa3D01/nW0TFfdJUnS4uPnRdNUaMqdliYFRIFZASOR8KLR4EcW+H9aXkzbPkFlLYSQ6gamBzxIHFlbjYePq1q4IuNRx9KTH40E7e2dnoqT2j7cM05hU/Vw6W5F+Z9OA9aTQaKbywFcTODxEr39WJHyIoWa610Ql2bWrBHyrwo/uNs7t8ZGCoZFu7gi4sBYXB04kURV2AYoyxsoufCmrYmyTa3BeLMfyHWnTbeAgeYRBcpWPM5QAWubIOFtbMeHKoq4C11XRRpxOnXT4fGuTNlrQzg7IUEItkQEjytfhqaK4LZwBAY979cL8TXFdm5dQ9jblwPlRgRn7RzcNALWrinP8AA8Y/kH4oqO4BccSal4MWdMugJtaw1rhDBkJ6cbcajnFPclb6nS3EW5UsXspKkgvtZRqqk5zY8dFHp+XjSvtKO7a6kacefxoh9IZirKLMDrxNx1/Ou22l0V1HfJAF7X8OP89Kpz+90Te0MW7St2EYbiBYX6cuHhavV32BCywqH46n0vp8rVivVx3xVhRri8Ckq5XFxxHUHkQRqD4iocwCWEy505ORm/xXHz/OqpTf3HBs3bA/hMceX5Lf5007v+0hZCI8Uipm0zr7lz94H3R43PHlU5xva0xozXTHrCxR2Bjy5T90Cx+FCd9//ZSjhmyqfJnVT8jXSbZrRHtMKbc2jv3W8r8/h5ioG3NoricJiIjdJQh7puO8veFr+VL8nqWmPx9otfaG0Y8LA0shsiAcBcnkqqBxYkgAcyRS9iMDiMXGz46Q4fDsp/8ATRZcxQjUTSEElrfZTKB1NR0x4xsuzF4xtE2MYdWRUWMEeDzZvNB0rrFsSHF4/GjFosxTshCj6iOJkvmUH3SziS7DXuis9k1oWNhbFxoiXEYRF+iOoaPCyzM8uTipV2W0bEWOQsV8RyK4bFx4lWUrqDllikWzIfuup4fkeV62XefDYCSXZ7SssKDJHJ3s2Gzr3UYkXZVzDLIL20VrWBK3g9mSYieJcLjRiMTBDIZMUATE4zqYIZTc59O0HEkDXkKKkMGINly4U5sBMYRxMLgvh2/gJvH5oRUXeveAzQqMVF9FxcLdph57l8M7jQoXGqK4upDgctdKKbK2l2paORDFiI9JYmOq9CD9tDyYaetEJIQwIIBB4g6g+lPxT6ADdh7UTFQrKnBuI5qw0ZT5H46GiBods7YMWHkZ4QY1f34wfqyeTBT7pHDSwI5aC3PebaJghJQXkbuoPE8T6AE0bpbA3Qs7z70ZnfDQEg2Izg+8wvdR0Atx56+q3gorglz7pvryHTXn/tUiDY5b6wWBvzuSDz56VB2kLhSL5OBB46cdL68PlXO5WzmlKzr9IzMMuranTqfA8NKhiTTxGo6j9f0roZlsStl0AAsS3Dr6W9ajsb9fU0ETPE3qXseDPPEvG7rfyvc/K9Qyw5m1Ft0MdAmIzyyxqFU2uw1J0/ImnSGirZZzxhgQRcHiOtBWwsuFJaE9pDxMTXzJ4ow5cdCCfGpcG8OFcgLiISf31/rROMg6ixHUcKo0mdqZX+9mwFxq/ScKQZLDOlxdhy/iHzqtZYypKsCCOIIsR5g8Kubb27b5jPg2MU/EqLZJOtwdM3jz59aibJ2nBi2EOMgjXEDTvoCrEcQpbVT4fAmtFtaYsoXtFU4PCvK4SNS7toFA1/2HidKuLdDd5cDCzSEdoRmkbkoAvlHgNfMk+FHsDsmGG/ZRIl+OVQL+dhrQbfPEtljw0f7Sdwp8Ev3ja97ctOV6aTpAjCmRsPC08ZxAW3a95SBrbgt9L8AAPC1RocOM3eJz8G1NrX0tfW3lTvh4AqhRoFAA8gLCuc2ARtSBfqNDXJk8VvcWM9iv2eVgAFyg6dR8fjRKOYj3QBoATfQ9fzOvjW+K3dzAhXtfjcA3+Fulei2NIthmBUeP+1czwZY9IyIU4DNlJ0tc/wBPlXTS1qkNsmQe6ASTrcju9Oetaw7KmJ7xW3nr8hSfDN+hrByxqrHQAnhbifKi+EwwktddB1/Kt4tgJmDOSxHDkKLqtuFdWLxXacxTKCvVuor1egA+Xq9WKzSEi6PZptRp8IAxu0TGO99SAAVv6G3pRTemCEQNLNcZBoye+CdABfjckaHSkr2UztGk5CM4LLYKOYBvr6imfeKfEyxDLhW+rkSWxYXPZsHta2t7WqUpxf1OiCdWG/Zzu5jYWw74hUSOKCWNQXJltJIkihlC5Vy5SNGPGmvb2x5GkTE4VlXExqVs9+zmjJuY3tqNdVYaqeRBIqDjd/cImDOJSVH07keYCRnPBMvvBr8dNKLbqbcXG4WOdRYsLOt75HGjr6EH0tRJu+xP2/smTaJMZ2e2HlkypPiXMRyxKwciNkYtIxygC4FuduFbbt7v4aXPh8TAsWOhsJHhLQmZPsTKYipKtz6MGFMsuwJUZmw2LkiViWMbqJowSbnJnIZP3Q2UcgKjYvdBmtMMTKcYv7OdstkGpydmgCmI31HE6a3ApaGbIsvs5gMiyCfFiRQQrduzlQeIBkDaeFcp90sZHrBjBJ+DExqb+HaQ5SP8JqThd9ewPZbSjOFlGnad5sNJ4pIBZb8crWIopLvjgFXMcZhsvhNGfgAbmm0L9hT2dtMu7wSoYsRFbPGTcWPB0b7aHr8aAb/mwgPIOevHu24cedF3xf03aIxUSMuHjhMKuylTOWbNcKdci20JGpNDd5dpYXERtFnOjhRIEcxLJwCtIFyAnhx50W7iaatCdFtRgxBsMx5A2vbRtOoty5eNQ8TiRwXjwLHmPD9a1yxkDIxVwQy6EHiP9qjg3qKRxts2Jpr3C3GfaH1sjNHhQbAro8pBscpPuqNQW5nh1pa2dgGxM0WHXRpnCX6LxdvRQTX0xs3BJDGkca5URQqjoALCnSK44+wDs/cLZ8IGXCxMR9qRe0b4yXNFTgsOllyQr0GVB8Baoe2N78Lh5OyZmkm/6UKPLIPNUBy+tqq3fTFxy4v6VNgMWYWjWN+2w7r2eUkh0YEixzaqbHn4UdF0mW1jN38LKLSYeF/3o0P5ilfa+4PZ/WbOf6PINTEbnDy+DKfcP4l+FL2ycHE6hsDjJ4wOUUxZR4NHJmC+RAoqu0tpwjSfDzqP+tEY2/xRNb1tRoamcNi7Z7UtFKhhxMf7WFuK/iX7yHkR1FRt6t1lxa5lOSYDRraMPuuOY8eI+Vct4toTYkJI2BePExaxYjDyRyjxVlOVmjOtxrblRTdvbP0mPvRtFKukkbKwIPUZgCVNtD6Uy32EUdj71zYRvo+PU5V7vai7ZembmV8fzolu/McXj5p9DDGAkRsDqeNjxGmY2/GKP7w7EXEoQQuce6xF7eBtY28jSjurtNcDI8EoEalsxB+yxAF8w4qQBxGnU0jdOpDJa0WGBWctejcEXGoPAjga3q4hhVrbLWRXr1jGpWtMtdb1gLWMaha8BXS1eArGMBaxXQCvUQHyzaiewNgzYyTJEtx9pzfIg8T/AC41di7h4EG4wyepYj4FrUbwuCSJQsaqijgFAAHoKQRRB+7uxUwkCQpqF4k8WY6sT60Uy1picQkalnOVRxP64nwoU8MuK0a8UB0KadpIPEg9wHp+gspVpdlUiJiY4nlY4aCF8QOMpUWXzYDU1vu5O2y8VaRycNi277HhFiD7rHor+7fqBwtR3AYGOFBHEoRF4ADT/evY/ApNG0cihkcEMDzH8vOlUH22FtNUPANZFVlg958Rs3ssNNG2Ljc5MPIrKJfwxyZ7KzW0DXF7cL13O/2Imm+jQwYeCa9rYrEJmB4/s4rsTbW1xRsnxY/Y50VGMhUIBdi9soHjfS3nVE77bcwk2JiXDQKscbCTOkQV8S4NkVLAExltL8zw4C9mR7odqwl2jiGxTLqIyOzwyeUQ0a3VyaWt4t5tnS7RwSF4+zw7MWlC3RXsBEgYC2QN3iR3QUXxsrGjoNbM3BWWPPj3ebEOO8A7LHCT9mJVIHd4Zjcm1DN490pcNs0xtimkwsIVpIuyjQtDGwdwrrqHsCbniel71ZqnSlnf7eDC4XDMMSqy5xZIDYmUjW1j9kG1zwHibCi0qAm7K4303fwSz4ZMNKqdokhkJlLrlUDIzF2NjmuOOuvSl3E7uYlNezLqeDR98EdRl1+VM+D2tsc43tuxijjGF1Qwrl7YMSQoy5TIF0uPeuANRRjdKO0BNlUPI8ixqQREjsWVBl00BHDQEmlSsWeJMA+yXZbHaLs6lexgJAYEENIwUGx/Csnxqxtu7Qmmm+hYRsj2DYicC/YIfdC30Mr626AX6UnbN3jjwmM2i5ZWmKYdIYswzSvZwFUcT3nW/SrD3X2P9GhCsc0zkyTyc5JW1c+XIDkFAoo3Hiha3k3fTCYVjGzRYSKN5Z1jZlnxLjVQ8vvWOtze5J6UKx+7+Pw+zWEWIVGMbXwyoMoDAs6xSMTKZQC1mLG55Dk9b4bNbE4LEQp77xMF/etdfmBSpvH9D2jg4MVNOYRhz2rAEBkdbZ42U6hwRlHMHhxoNUMmK22uz7fBxbMwydo+HSSCWMgNYnvLiF5wldSza3OhvenPZ24CPZ8e30qXjlNxBH4JGDY/vNcnwqT7NN30wuCibshHNKgeU65rnVVJOoCggZeA1pvtTJAbK03r3bTZq/TMGvZxqR9JhW/ZtGSAXVeCumh04i/qYjIIBBuDqKNb5SIuBxRktk7GS9/3SKVd2cwwmHD+92Md+t8gvTR7oKegkVoBvNu3HiluVHaqO62oa3G1xy87jwphJrU0zjaoZOiv929qyYRuymYtBewLaPEeHH3WX/CRyBp/RgQCDcHUEcDStvhsQsDNEAHGrjUZgOeg1YDrcW8qF7t7zCHLHNZYye63Jb8NR3Sv6ANQjNwfGQ7imrRYAFey15GuPCtq6iZ4CtgK8BW1YxrlrNq2ArbLWAaBazXVFr1YAOG0IibZxfodPzrnNjVzZE772vYcAOrHgo/PlelfFIPeBOhBtpr0oKce8N3TukXPgfAjmK8+HlSlpjdBPeLaSYWTO57fFcUU/soAeYXqep7x8BpSlit5MU5JM7i/JSVA8gtqHYvENI7O5uzG5Pia4mugDlYy7G3xxEJ7zGVOauST6NxHzq0dlY9MREskZ0PLmDzB8RVFrTp7NceVxBiv3ZFJt+JdQfhcfDpTxYEO+8WxxiYHiJyk6o3NHGqMPI2pUxO6Y2vhvpMeWPaETGLEodEkkTQk/dYizBud7HhcWEVoBsp/o22VUe5jYWzD+9h1Df4LitJDFS7R/tH/ANtN9La2nZMZmB8l1DjyuKYN3vZPjMRZp7YeM/e70hHQIDZf4jp0r6CCVnJQoVyK42zi9oYD6LAJ4WhkbsBMYW7RLL9WGBkyszBSM1gLjhWItgxXZ5bzyuLPJLZnbwGlkX8KgCi3tUT/ANCD9pcRh2X97tkH5E1tlrJJjJiRtj2fQSXMRMTeGq/A0qY7dzF4NWYN9VwaRG9wE2LEGxBF73F6uLLXGfDq4KsAVYEEHgQdCD4VniQ3JhbZG7uDw0SrHFEFUhs5CliwtZy51LXsb3o+oqpcZujH2LI0+KMKKSkRmbs48oupUc8vIEm1qMblb9MMPB/aIMXaKOyxJ/ZSjgM7DSOTTgbA8R0rddk2h9xs4jjdyGIRSxCi7EAXsBzOmgpXwcOyMXKmJQYSSaQgq31faFgLjunXOLcxcZfCmuDEK6hkZWU8CpBB8iNKjrhYI2MgSJGPvOFVSfNrXPrWYECdp4LHLI0mGxETKbHsZ4zlGgHdkjsyg2vqG1JqK209pKDmwWHNuLLiyF8+9DcVLx2+OERiiSdvL/0sODK/qEuF82IFL+8j4rEYeWTFD6JgkQu8SsGxE6qL5HZe7ErcCFJJva4pX/AyX5FCfeHFbZkEEcUbIpzGEM3Y909155bXZSfdjVdbXPCpSyyHESR7R7UYWIWZ8LHiFhL373avlD5VH3Tl6mnr2dbA+iYRcyhZpfrZQBazNqE8kFl9DTHjMOXjdRa7KVBIuNRbUXFx4XFGmayqcD20eJxaYCF8ThEKFSZhlR8gaREeQkve6mw0BvwvRzZG14sQiPGwuyh8txnAPUA6UH21sN9lYFIIcfN2z5o4k+oSNiQWkPeF0FrnOWJBK6nhQzaW1tnRrs9cGgURyF5CqjtlUIVKtbvOXLanUEKT0rKdaGqx7K1XO+Gy/o8mcL9TIeWhRuJAtxvqQLcjrTVDvlg2/wCbbrmRxbzuunrW+0cZg8VE0TzRlXHAsAeoIzcxoa2RRmuxoNxYB3C21a0DOrJ/yjYKyn7hA0I6W4WtT3aqQxeFMMjKjB2Q/ZOtuIYW1twN9fKrT3L3gGLhuf2id2ThqeTetviDQwzvTDOPsPitstZFbCugkey1sq1lRW4rGMKK9Wwr1YUqnGzEkAaKug8/H9daFbQiPZuL8Bf+dSsUbm5vfoPjUcsW62ryIKjNiya8KnY7BFDw7p4GoeWu5NMxgU0+zyAtjEI4KrMfhl/NhS/gsG8rBI1LMeAUXP8At51b2527owkfesZXsXI4Doo8B8zTxVsKGG1L+w4PpW2DIB9XgoimbrNKNQPJND50wWqF7KVBw0z/AG3xc5k/eD5R/lVaaQfQ7AV4itqw1YmIXtMmzvgsKvvS4gStodI4PrG8u9kFSwKUdp7wKdpYmQgyzKRg8Lh01kYr3pW/CpY+8dLKaP4DcaWcdptDES521EMEhjii8Lr3pGH3ibedLFlegjlrBWhW6kzmKSORi7wTyQFj7zBG7hbqcpXWikmKjVgjOqs3BSwDHyBNzVE9WAg7bW2Hm/7T/wCk0Y9n2HVtl4NWAZTh47ggEG6g6g8aibQgzxSL95GX4gj+dS/ZhOH2XhCPsxBD5oSh/wBNI+wPoj7b9m2AnRgsKwOTftIVVWB48LWIPMW+FVdt/wBmOMwjdtCqYpVN9I1Zx5xOGD+lz4V9B2rUpQcQKTPnSD2m46AGJY8NGRoQIChB8VDAA+lBdub7Y3FKVmxDdm3FFCop88oBI8CTX0jtbd3DYn9vBFL0LopI8idRXHZ+6eDg/ZYWFD1Ea3+Nr0KG5FFez/e/F4WVSzTSYS4EwYO6RodC4bXs8vHjYgHSrp2nvrgoYhJ28cmb9mkTLI8h5BFQkk6geutMHYgC1tOnKqp9sL4fC/Q8kUaP9IEzdmiBikXvcAOJdeNZ2jKmCd4tgY3aEpnnRBcWji7TWFOIGoy576sevPSlnF7nY6MaRGQcxdS3pYm9OO5W+smOxMkbRokYQstrlhYgd43sb5uQHDnTLtfHujRwwIJMTMSI1YkKoGryORqEXTxJIA1ND412U5FRFHFu2hlW2hzoyMPVrAjyYDTjXEYci5V7p6m3PvLa6/vWt41a8E2Kgxq4XFNDIJYmljeJWSxUgMrKWOneFj4fAvNs2J/fjRrcLqpI+WlJ8P4Yfk/JSUkegvpfUG/dPikgP89K7Q4mSNs13D2tmViktuOrDSRdODD1q0p9ycG2a0WXMbsEZ1BPUqDlJ8bUOm9nkYW0crjoHsw+ViPSleGa6GU4vsU8NvbjIyLTdqumjKL28QRf1BIq4UFVr/wHOsqGyMgdSSrcgwubNa2nKzedWgqVfDfsnOvRqq1vkrcLXRUq5M4BK9UgR1mgApKUAaG/C/n01qMx8bdK2lxGa5+V/wBXrlmubn9eleWkKdxJca6EeVT91oIpcSFkiRwyn3lB1AvfUeFBzf40c3HhLYtTyVWY/DL+bVTGvsgrssPBYCOIWjjRB+FQv5CpiisAVsK70OYIoTuHL2GPx2FOgcri4x1DjJLbyZR8aLml3b8n0fFYPGDRUl7CY/3U3d18A+Q0kjFlivEV5azWJg2DYkCTPOkMazP78gRQ7ebWvyFTytb16tRrK42MMuM2knIYkP8A44oyfyrjuhu3hsbgpMTiY1eXEtIxkYd+NVdkjCNxjyhAdLa1pt7aK4PaGMuCzTRwPEi+9K5DwhVHM3UX6DWmTdjZS4TZiwYgg5I3M4W5tnLSSAZdSBmIFuNtKT0VbF/cva3b4SEvIry5bN3hmOVioYi99QAfWpnswxHYvi8A2hhlMsQ6wzHMLdbNcH94UF21/ZLwGPZ8UUmKt9QcMn1kbn3XaUDuAHUljrbgaJbV2PMTDiYGC42AaMdElUjvxv8AgY3t0NFWzMsivUnbL9oWGYiPE3wc/OOfugnnkk9118b+lMA27hrX7eG3XtEt+dG0TaYRtXqWMd7QNnxaHFRu33Y7yMT4CMGhkm+GLxGmDwbRqdO2xRyAeIjW7t62rWg8WM239tQ4OFpp3CIvXiTyCj7THpVA7w4XGbVllxjxmKFUJTtCRaNQSAo4sTxJ4XPHhVnYfdvNIJ8XI2KnHBnACR/9uMd1PPU+Nbb4DLgcUf7mT/SaDTq2OkuisPY8P/VyHpCf9aVaO6cbuMRtERGVpAI8LGCoJhQ6MCxAXtHLPf7qqfCkf2WbimaF8TPLLDE90CoQvaxD9pmYi4QkW0se6ddRVh7C2wu08NLHhJHwhhkCIUCFuzADRMFcW7N1tp0BF6FgFedsXhsRJj9o4ckMBGJIXV0w0V75Sg71r6s+vkKckIIBGoOo/lSesGOxkmIwWNxZyxFRIkUSIZ43GZDn4qrWIKgciL06QQhQABYAAAeA0FPDozPBa3CVuqV2VKoAjrH14/CuoWu2SshKJrOEa2AF7+J4n4V1ArOWshawGZAr1brXqwpRO29mmCZkI04qfvLyP8vSo4W/kB+hVqbZ2MmJTK2hHusOI/2PSlCbcycGylCORuR62tp864Z4mnoLQtG5PT+QqwtztkmJDIwsXGgPEL1Pif6VjYe6CRENKQ7DUC2gPiTqfLT1poAp8WOnbCka1k1sa9aukYr+bCyzYnFYiTt5cPDN2LRQSypJGoRHEiKjASe+cy8dLi/CmbZW6WzcZGHjlmxER4hsVOwuNbMpfQjoRXXdhxDtPFxHQTxx4hPEpeKW3j+zPrQbe7dpMJimxq9rHBL+1kgdlfDv98gXDRNfvAg5TrzqIX3RaaCwra9IOCbGFA0G0VlU6hpYYpAR+9EUvXVpNqH/AOVhR4rhXJ/zT2prE4DzelrejfTD4O63Ms9iVgi70htrdgPcX8TfOlDeUSpHfE47ESsxyxwxFIFkY8iY1z5eZObQA133RmwwiIjiSLXKWAsJTzIYksbn7xv61OWRJ8W6HWPVhLYWEVh/a2NdGcxZ47fssNCVzWW/vPYnM/E3sLDiK2LtqXDTzYvFLL2OMAcBUdzhyl1iVwgJGaMrc2sGBFb4Xd2ciPDyzIcDC+aONVIdwGzRpKxNiiG1gBrlF6bMop1Ews7nxsTiZBG0UEs2eCJlylVygO2X7Ad8zW8aI7y49sPh2kRVL3VVDE5buwQFra2Ga58qLgCoG39nDE4aWG9s6FQeh+yfQ2NNVRpG9lZbyb4TRSTYPG4aGbKSpKlkupGjLmz2uCCDy9Krg2voPK9r+vjX0FhtkYXbWFV8RHbExgwyMptJFKujDTiL94BrizDrSdJuk+HDQjZX0mZDpNm+okX7LWd9G6pyI6EVIK3oPeznExHARyZUQqCjtZVuUOUsT4gA3PWmzC4hZFV0YMjC6spuCOoI41T21NhbTcAYmCSLDryjRWjjHURwMxsPI+lWTuVg4ocKixTdtGbsHuLam5CgcBe+hub3poTd1Q0opLTDlqEb3YYvgsSq3u0MgFuN8ptU/H49Y0LAZiOCggE/GoGzttqcwmZF5qxIVWUnxOhHAihLNDlwvbAoOuQNn2zFj4YsFgiOwMa/SXS4WOLKPqFP3390ge6ubmRU7F7BPaifDSnDTBBGWVVZHQe6ro2jW5EEEdakLtrBRiwnw6jjYSRgX56A0D23v1DE6dk8MqfbIkX0AIJsfMW9aLlGK2aMG9IMbD2M8TSyzTGeeUrnkKhBlUWRVUe6Bc8+Zo2opbwW/OBkUH6QiH7rEBh/X0qZ/wAYYEf/ACY/if6VRTivYHCX4DqLXVVpei32wJIAxCE8rB/5LTKtOpJ9CNNdmMtbZa3AraiKcStey10Ir1YxoFr1dRXqABfoftPa8cH7RraX4HXlxta/hehe0Nvse7Cup4sbd34XoINnSTNdfrHvq7e4p/Xma8/J5ab449s7IYNXI57Q3wkmkWNVMcTf4mGnPlfXhXXdze+PDRdlOzkqxsQrOdTe2g0teg22cDJBiUSRlYkKRa/A5wRr+6Kk7v7r/SjM/alAJbWte/dVr3uOvyqcHPn/ACVqFb6GJ/aDh+IjxB//AJ2/1EVxb2hp9nDzHzMY/wDI1ldwU5zOfK4/8jXddxYBxeU+bD+YrovOLWBeyLsPbj7Q2lhezhMJg7SV3Y3zREBGSwAvmLJz0tflVk4rbUSYmLCtftJkd14ZbJbMDre5ubafZNIsG6hw8iz4OXs5lBU9ooeN1a11YLlPEA3B5Vv/AMLSSyHE4jEscZcGOWMZVhC3yqiG911a4PvZjeqRU632c+RRctdGmN2NgY8UUxeHXBtIWaHEQTSRxSAakHKVEcoGpBBB5E8KWNob4zYaWaLDzjEwIRklkGZvdBZc6ACSx5/nTdtDYeIxhRcfNFJDG2cRxRFM7WKguWdrCzHRaSttrhmkK4eMdlF90kmRwbWGuigg69QT9kXllk4IpiSb2c0lxGMkEkthKy5VA0EMN+8QPvvw8hXLa+3SsiR4dfq4TpopBYc7N71jw8RfpYrs+eOCMtIw7V9XN+6o5ICDwA008a0m3pwqr9XhIntzCjKOmpGX/NXBF858mdKSigY++uPPuvJf/txgfHIRXFt49pEXaeQDyiFvkKxi96ppTbDwQqf7tASOfFVt/mobLA7G87gPewC3LnwuNfS5rp5NezLi+l/7/hNm3oxY44mcnoGFvlUvB4jHy2AmnN+J7QqB53Gh8LUS3b3JklIZouyj+9KzF28RHy/iIpwx+5y9mOxcrIosC2qkfdYcCvhy5WouORr6r/ojyRTNvZKcv01Ha84mVmuxZihjTIbnUi+celdtkb1xYjtsFtHIkokeLN3kinCtpka/dcC11zX5jnYDhMIk8wSTtMFjVGXNA5QTJfXKbd7rYi+o9G/C7vwJAIOzV49SRIM+Yk3ZmzXzMSSSTXRiTcUcs65NittXeWfZ+JOHgnjmw/ZiRTN2kjw3JXIZIzmK924L3Otr6UpR7umd3kzYeRpHZ2IBygsbkBb6D41aSbr4RVKph4kH4VCm553WxB9aEY/cWNtYnZG8e98xZvmajmxZW/qy2LJjj32K2F3EmDK0YwuZSCGUsrKRwOiGjeM2QCphmVe8BwJKq56XAOU2Pw8NeUmxsdDwJkA5g5vk1mHoa5y7Xc2EwNwCPGx4izgNyB48QK4s11tNM6E3J6aaB2z/AGeGRbgw6EgizGx6G9/A+Rqans2YfbhHlH/tRDZW2RHIpzAgjLIDcEj7LWPFlPjqGPQU6wYpH91gfDn8DXX47x5I/Z7/ALJZMmSD11/RVuJ3XaM2kyqeRKjK3kwsB5G1QMbgTCRnUBeTqoI8uRUnx9L1bu1JY0jZpbZLagi9+gtzJqrH3iVTISLQ3IUN3rjjYfhAPrbhqLwz4njl9Xf8FcWdyWwruNstZZQ7MAUOYJb3wODAg8M3K3TrVootVnsgqpDxExsRcEe6wPVeBHitvLSnDA7w2sJxl5Zxqp8+n60q3i+Tjj9XpkPIhOTvsYLVk1iOQMLqQQeY4Vk16adnEaGsismtaIDotYrKGsUDFS7UwU8KrIY1eMasinUefX9cKPbA25FiFsndI4pa1vT9etHJBYa1Vu+EMMUnbYWQrIDdowGAvzKmwA8Rw/I8HxLC7gdfPmqZK9pBIniPIR3B8Q4Fvg1MO4h7kv76n/KF/wDGq323tqfFRo5CsYwVJ4FrkEE8rgrUzBzbQjRvrY8Mrm5sMzE8raNb40nJRyc2NVx4lxtIBqTp1oNtLezBwX7SeO45KczfBLmq/wD+HJ8RYydriD1klUKD4a3HoKMYDcWYDUwQ/uoZHHq9gD5VdZpS/ahPjS7ZKxXtJj/5EEso++1o09S12HnloVjPaLOdFVF8EGdh/ETY/wCGmLD+z/D3zTNLM342sPgoH51026mGwEQMMEfauQkfdB7x0FyfPrWnzq26BHjdJWJGK29jZgRc2tc5n0seZWMDKLA8R1rbY27mIxYzZu5yJIRbdQApJ8NBUmXD5VPaG/B5m5uTwXwBPwAHO94s225nAhzZQ2gji7oPm17n4geFcKmpPo61jbWtE7aGwcHBpiMRnflHEuZvIly1v8tRMNjMKrANh2LE2QFjLIend5HwFGtkez+R9Z3ESfcSxc+be6PS9PWx9gQYYfUxhSeLcWPmx1PlwroXjyyd6QkssIdbYrx7EZlziJ0vqBpmHmt9PlQ6WAI1izKw4Zgb/I1ZgWsSQhhZgCOhFx86Ev8A56/xkTXkv2ivYdp4lPdcnzII+D5fkaJrvVMo70Qbr7y/MBhR+Xd/Dsb9kqnql1/06GoU266/YlkXzs39KX9P5EP2sPy4pdoD4zbUGLXLJC4YcGQq2Ujge6wf4C48Kl7H3nyHs5mzKLASkEEX4doCBp+Ow8QOJ9Nu3NydH8WFj8OBqBitjyLrIoW32lI/K9/nU3kzwlyaG445Kkx7jmDC6kEdQbj5VtVSphljclV46XXuk+RBuh04Xt5UXwGOxAt2czkfibN/9imrrzo/5In+nfplh1pNhVcWdVYeIB/Okd97sRET2kaMBz4H4gn/AE1IwftGhOkkTofAhh/KrrPimhHimjlvPsVIXVgoEUnd46JL9i97jK/C/I266BGxDxEhXPdXOQSBoNDxuLg3FgOVOGJ3gwWLhkjdiVZSGBRr2I8iL0gTIxyKzZiNA1iCejHX3sqgcfs342I4PIxwUrj0zpxTlVMmy7eEwyS2cDlmZbdeBPlyoVtbZUM5Uh3iy3tdQ6AEWtdOHP4mrH3RweHbCKEjUqffDAEluZNxr/S3DhVX70Yl4Me0cVlTMbDp38unSm/TyjUovsHyxdposvYMuHbDRwuQ2QWzDW2p1BXVflXSfZrDWJ+1ToLFx6cGHw8jQLD7sTSxLIvZyE30N0fRiNHU6nTnatM8kDBXZ0YcAxWT4EWI+NSyKXFfJH/YYpX9X/oK4bFGI3ifszfVTcxk9CptkPw8qP4PeRdBOvZHhmveIn977Pk1vWkufGvJdmXPYW7RGsw8xIO8PC5FdtnYvOLRtc8CrAgEfMD0NvClxeRkxftegzxRn2WSHB4V6kTZ+JZCVibIV1MTap6W93+E/wANH9nbZDv2TgpLa+W9wR1Vhy4cbGu+HnxfaOWfjtdB9azXCNzfjXq6V5EH3oi4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0" name="Picture 4" descr="http://img.ceskatelevize.cz/program/nadtitul/vecernicek/gfx/pohadky-z-mechu-a-kapradi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15113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2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jeco.cz/attach/ilustrations/3b5d7940222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7625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48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imgur.com/8Fc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7"/>
            <a:ext cx="7200800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6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57</Words>
  <Application>Microsoft Office PowerPoint</Application>
  <PresentationFormat>Předvádění na obrazovce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Arkýř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Staňková</dc:creator>
  <cp:lastModifiedBy>Pavla Staňková</cp:lastModifiedBy>
  <cp:revision>5</cp:revision>
  <dcterms:created xsi:type="dcterms:W3CDTF">2014-02-27T07:12:27Z</dcterms:created>
  <dcterms:modified xsi:type="dcterms:W3CDTF">2014-02-27T08:21:34Z</dcterms:modified>
</cp:coreProperties>
</file>