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9" r:id="rId9"/>
    <p:sldId id="264" r:id="rId10"/>
    <p:sldId id="265" r:id="rId11"/>
    <p:sldId id="266" r:id="rId12"/>
    <p:sldId id="267" r:id="rId13"/>
    <p:sldId id="270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B40A333-6F45-40C4-9500-FA925DF0B7A4}" type="datetimeFigureOut">
              <a:rPr lang="cs-CZ" smtClean="0"/>
              <a:t>9.4.2013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9003738-0D82-441A-AF20-2A00CA65C6C2}" type="slidenum">
              <a:rPr lang="cs-CZ" smtClean="0"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A333-6F45-40C4-9500-FA925DF0B7A4}" type="datetimeFigureOut">
              <a:rPr lang="cs-CZ" smtClean="0"/>
              <a:t>9.4.2013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3738-0D82-441A-AF20-2A00CA65C6C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A333-6F45-40C4-9500-FA925DF0B7A4}" type="datetimeFigureOut">
              <a:rPr lang="cs-CZ" smtClean="0"/>
              <a:t>9.4.2013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3738-0D82-441A-AF20-2A00CA65C6C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A333-6F45-40C4-9500-FA925DF0B7A4}" type="datetimeFigureOut">
              <a:rPr lang="cs-CZ" smtClean="0"/>
              <a:t>9.4.2013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3738-0D82-441A-AF20-2A00CA65C6C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A333-6F45-40C4-9500-FA925DF0B7A4}" type="datetimeFigureOut">
              <a:rPr lang="cs-CZ" smtClean="0"/>
              <a:t>9.4.2013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3738-0D82-441A-AF20-2A00CA65C6C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A333-6F45-40C4-9500-FA925DF0B7A4}" type="datetimeFigureOut">
              <a:rPr lang="cs-CZ" smtClean="0"/>
              <a:t>9.4.2013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3738-0D82-441A-AF20-2A00CA65C6C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A333-6F45-40C4-9500-FA925DF0B7A4}" type="datetimeFigureOut">
              <a:rPr lang="cs-CZ" smtClean="0"/>
              <a:t>9.4.2013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3738-0D82-441A-AF20-2A00CA65C6C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A333-6F45-40C4-9500-FA925DF0B7A4}" type="datetimeFigureOut">
              <a:rPr lang="cs-CZ" smtClean="0"/>
              <a:t>9.4.2013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3738-0D82-441A-AF20-2A00CA65C6C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A333-6F45-40C4-9500-FA925DF0B7A4}" type="datetimeFigureOut">
              <a:rPr lang="cs-CZ" smtClean="0"/>
              <a:t>9.4.2013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3738-0D82-441A-AF20-2A00CA65C6C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A333-6F45-40C4-9500-FA925DF0B7A4}" type="datetimeFigureOut">
              <a:rPr lang="cs-CZ" smtClean="0"/>
              <a:t>9.4.2013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3738-0D82-441A-AF20-2A00CA65C6C2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A333-6F45-40C4-9500-FA925DF0B7A4}" type="datetimeFigureOut">
              <a:rPr lang="cs-CZ" smtClean="0"/>
              <a:t>9.4.2013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3738-0D82-441A-AF20-2A00CA65C6C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B40A333-6F45-40C4-9500-FA925DF0B7A4}" type="datetimeFigureOut">
              <a:rPr lang="cs-CZ" smtClean="0"/>
              <a:t>9.4.2013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9003738-0D82-441A-AF20-2A00CA65C6C2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ttp://www.naturfoto.cz/fotografie/ptaci/spacek-obecny-1486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7772"/>
            <a:ext cx="7848872" cy="58326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Obdélník 2"/>
          <p:cNvSpPr/>
          <p:nvPr/>
        </p:nvSpPr>
        <p:spPr>
          <a:xfrm>
            <a:off x="611560" y="4738712"/>
            <a:ext cx="474200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Špaček</a:t>
            </a:r>
            <a:endParaRPr lang="cs-CZ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17025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ttp://www.naturwege-uelzen.de/img/schwarzspecht-jung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920880" cy="58326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Obdélník 2"/>
          <p:cNvSpPr/>
          <p:nvPr/>
        </p:nvSpPr>
        <p:spPr>
          <a:xfrm>
            <a:off x="611560" y="4738712"/>
            <a:ext cx="331212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Datel</a:t>
            </a:r>
            <a:endParaRPr lang="cs-CZ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3333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ttp://www.priroda.cz/clanky/foto/strakapoud-velk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426" y="404664"/>
            <a:ext cx="4968552" cy="59766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Obdélník 2"/>
          <p:cNvSpPr/>
          <p:nvPr/>
        </p:nvSpPr>
        <p:spPr>
          <a:xfrm>
            <a:off x="957309" y="4739169"/>
            <a:ext cx="708078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Strakapoud</a:t>
            </a:r>
            <a:endParaRPr lang="cs-CZ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88690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ttp://www.priroda.cz/clanky/foto/jindra-hyl-obecn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064896" cy="59046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Obdélník 3"/>
          <p:cNvSpPr/>
          <p:nvPr/>
        </p:nvSpPr>
        <p:spPr>
          <a:xfrm>
            <a:off x="621547" y="4509120"/>
            <a:ext cx="203132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Hýl</a:t>
            </a:r>
            <a:endParaRPr lang="cs-CZ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10191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2084948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Vypracovala   Pavla Staňková</a:t>
            </a:r>
          </a:p>
          <a:p>
            <a:r>
              <a:rPr lang="cs-C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Duben 2013</a:t>
            </a:r>
            <a:endParaRPr lang="cs-CZ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43210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ttp://www.naturfoto.cz/fotografie/ptaci/drozd-zpevny-255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20880" cy="59046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Obdélník 3"/>
          <p:cNvSpPr/>
          <p:nvPr/>
        </p:nvSpPr>
        <p:spPr>
          <a:xfrm>
            <a:off x="611560" y="4738712"/>
            <a:ext cx="360868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Drozd</a:t>
            </a:r>
            <a:endParaRPr lang="cs-CZ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70791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ttp://www.foto-vanek.cz/nove_foto/slides/s%C3%BDkora%20ko%C5%88adra%2031%20%281%20z%201%2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920880" cy="5760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Obdélník 2"/>
          <p:cNvSpPr/>
          <p:nvPr/>
        </p:nvSpPr>
        <p:spPr>
          <a:xfrm>
            <a:off x="611560" y="4738712"/>
            <a:ext cx="424988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Sýkora</a:t>
            </a:r>
            <a:endParaRPr lang="cs-CZ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42288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ttp://www.photomecan.eu/_data/section-1/1696_b-vlastovka-obecn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476671"/>
            <a:ext cx="7920881" cy="59046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Obdélník 2"/>
          <p:cNvSpPr/>
          <p:nvPr/>
        </p:nvSpPr>
        <p:spPr>
          <a:xfrm>
            <a:off x="611560" y="4738712"/>
            <a:ext cx="607089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Vlaštovka</a:t>
            </a:r>
            <a:endParaRPr lang="cs-CZ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90427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ttp://www.photosimon.cz/photos/cap-bily-7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992888" cy="58326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Obdélník 2"/>
          <p:cNvSpPr/>
          <p:nvPr/>
        </p:nvSpPr>
        <p:spPr>
          <a:xfrm>
            <a:off x="611560" y="4738712"/>
            <a:ext cx="277031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Čáp</a:t>
            </a:r>
            <a:endParaRPr lang="cs-CZ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72704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ttp://files.zvireci-forum.webnode.cz/200000040-acddaadd7a/vrabe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92888" cy="59046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Obdélník 2"/>
          <p:cNvSpPr/>
          <p:nvPr/>
        </p:nvSpPr>
        <p:spPr>
          <a:xfrm>
            <a:off x="611560" y="4738712"/>
            <a:ext cx="464422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Vrabec</a:t>
            </a:r>
            <a:endParaRPr lang="cs-CZ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3378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ttp://www.mierscher-schoulen.net/home/wp-content/uploads/2012/11/mehlschwalbe-xxx2z8h6146mw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920880" cy="5760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Obdélník 2"/>
          <p:cNvSpPr/>
          <p:nvPr/>
        </p:nvSpPr>
        <p:spPr>
          <a:xfrm>
            <a:off x="611560" y="4738712"/>
            <a:ext cx="407675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</a:t>
            </a:r>
            <a:r>
              <a:rPr lang="cs-CZ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iřička</a:t>
            </a:r>
            <a:endParaRPr lang="cs-CZ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4373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ttp://st3.geg.cz/photo/310730_detai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92888" cy="59046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Obdélník 2"/>
          <p:cNvSpPr/>
          <p:nvPr/>
        </p:nvSpPr>
        <p:spPr>
          <a:xfrm>
            <a:off x="611560" y="4738712"/>
            <a:ext cx="543129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Pěnkava</a:t>
            </a:r>
            <a:endParaRPr lang="cs-CZ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7841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ttp://ptaci.fotobarvinek.cz/gallery/08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848872" cy="58326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Obdélník 2"/>
          <p:cNvSpPr/>
          <p:nvPr/>
        </p:nvSpPr>
        <p:spPr>
          <a:xfrm>
            <a:off x="611560" y="4738712"/>
            <a:ext cx="227818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Kos</a:t>
            </a:r>
            <a:endParaRPr lang="cs-CZ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94506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</TotalTime>
  <Words>17</Words>
  <Application>Microsoft Office PowerPoint</Application>
  <PresentationFormat>Předvádění na obrazovce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Austin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Pavla Staňková</dc:creator>
  <cp:lastModifiedBy>Pavla Staňková</cp:lastModifiedBy>
  <cp:revision>3</cp:revision>
  <dcterms:created xsi:type="dcterms:W3CDTF">2013-04-08T10:39:39Z</dcterms:created>
  <dcterms:modified xsi:type="dcterms:W3CDTF">2013-04-09T11:38:58Z</dcterms:modified>
</cp:coreProperties>
</file>