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FFF410-46D2-47A8-8D22-E4F175FB4CA4}" type="datetimeFigureOut">
              <a:rPr lang="cs-CZ" smtClean="0"/>
              <a:t>25.5.2014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CC0AC8-AE82-47CD-9CC1-1C5779A9636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8/82/Karel_Jarom%C3%ADr_Erben.jpg/220px-Karel_Jarom%C3%ADr_Erb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3512691" cy="5061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644008" y="1274739"/>
            <a:ext cx="43765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Karel </a:t>
            </a:r>
          </a:p>
          <a:p>
            <a:r>
              <a:rPr lang="cs-CZ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Jaromír </a:t>
            </a:r>
          </a:p>
          <a:p>
            <a:r>
              <a:rPr lang="cs-CZ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5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cs-CZ" sz="5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Erben</a:t>
            </a:r>
            <a:endParaRPr lang="cs-CZ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073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4209" y="332656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Český básník, prozaik, jazykovědec, historik, folklorista, sběratel lidové </a:t>
            </a:r>
            <a:r>
              <a:rPr lang="cs-CZ" sz="3600" dirty="0" smtClean="0"/>
              <a:t>tvorby.</a:t>
            </a:r>
            <a:endParaRPr lang="cs-CZ" sz="3600" dirty="0"/>
          </a:p>
        </p:txBody>
      </p:sp>
      <p:sp>
        <p:nvSpPr>
          <p:cNvPr id="3" name="Obdélník 2"/>
          <p:cNvSpPr/>
          <p:nvPr/>
        </p:nvSpPr>
        <p:spPr>
          <a:xfrm>
            <a:off x="124209" y="2272804"/>
            <a:ext cx="9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 smtClean="0"/>
              <a:t>Dlouhý</a:t>
            </a:r>
            <a:r>
              <a:rPr lang="cs-CZ" sz="3600" dirty="0"/>
              <a:t>, Široký a Bystrozraký , Tři zlaté vlasy děda Vševěda , Pták Ohnivák a liška Ryška , </a:t>
            </a:r>
            <a:r>
              <a:rPr lang="cs-CZ" sz="3600" dirty="0" smtClean="0"/>
              <a:t>Zlatovláska</a:t>
            </a:r>
            <a:r>
              <a:rPr lang="cs-CZ" sz="3600" dirty="0"/>
              <a:t> - tyto pohádky jsou inspirovány folklorem.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1520" y="4725144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 smtClean="0"/>
              <a:t>Kytice - </a:t>
            </a:r>
            <a:r>
              <a:rPr lang="cs-CZ" sz="3600" dirty="0"/>
              <a:t>životní dílo – sbírka balad </a:t>
            </a:r>
            <a:r>
              <a:rPr lang="cs-CZ" sz="3600" dirty="0" err="1"/>
              <a:t>K.J.Erbena</a:t>
            </a:r>
            <a:r>
              <a:rPr lang="cs-CZ" sz="3600" dirty="0"/>
              <a:t>, jedna z nejslavnějších knih české literatury. </a:t>
            </a:r>
          </a:p>
        </p:txBody>
      </p:sp>
    </p:spTree>
    <p:extLst>
      <p:ext uri="{BB962C8B-B14F-4D97-AF65-F5344CB8AC3E}">
        <p14:creationId xmlns:p14="http://schemas.microsoft.com/office/powerpoint/2010/main" val="271178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88383" y="188640"/>
            <a:ext cx="2256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Pojmy:  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1520" y="1247854"/>
            <a:ext cx="1582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Folklór: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3518667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Balada: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1249667"/>
            <a:ext cx="29978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l</a:t>
            </a:r>
            <a:r>
              <a:rPr lang="cs-CZ" sz="4000" dirty="0" smtClean="0"/>
              <a:t>idové tradice</a:t>
            </a:r>
            <a:endParaRPr lang="cs-CZ" sz="4000" dirty="0"/>
          </a:p>
        </p:txBody>
      </p:sp>
      <p:pic>
        <p:nvPicPr>
          <p:cNvPr id="2050" name="Picture 2" descr="http://upload.wikimedia.org/wikipedia/commons/thumb/b/bc/Krojovany_pruvod_Mala_Rusava.jpg/220px-Krojovany_pruvod_Mala_Rusa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49667"/>
            <a:ext cx="3456384" cy="259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395536" y="4365104"/>
            <a:ext cx="7354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b</a:t>
            </a:r>
            <a:r>
              <a:rPr lang="cs-CZ" sz="3200" dirty="0" smtClean="0"/>
              <a:t>áseň s vážným dějem a tragickým koncem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54769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data.bux.cz/book/008/849/0088499/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91879"/>
            <a:ext cx="386715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7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antikvariat-praha.cz/images/Foto/detske/1038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3732510" cy="502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data.bux.cz/book/014/128/0141286/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91284"/>
            <a:ext cx="370522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41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antikvariat-praha.cz/images/Foto/detske/1048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3921497" cy="490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antikopava.cz/upload/5e490ak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30147"/>
            <a:ext cx="399097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94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encrypted-tbn1.gstatic.com/images?q=tbn:ANd9GcQoOJfCAcmKg6AW2Fa6rCcvqw2-Va1rEQllIxvoXMI-sGJ5fAcER98ZJxl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836712"/>
            <a:ext cx="3456384" cy="490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37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284</TotalTime>
  <Words>70</Words>
  <Application>Microsoft Office PowerPoint</Application>
  <PresentationFormat>Předvádění na obrazovce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4</cp:revision>
  <dcterms:created xsi:type="dcterms:W3CDTF">2014-05-15T05:19:26Z</dcterms:created>
  <dcterms:modified xsi:type="dcterms:W3CDTF">2014-05-25T06:17:04Z</dcterms:modified>
</cp:coreProperties>
</file>